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theme/themeOverride7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7" r:id="rId2"/>
    <p:sldId id="260" r:id="rId3"/>
    <p:sldId id="261" r:id="rId4"/>
    <p:sldId id="307" r:id="rId5"/>
    <p:sldId id="310" r:id="rId6"/>
    <p:sldId id="308" r:id="rId7"/>
    <p:sldId id="312" r:id="rId8"/>
    <p:sldId id="305" r:id="rId9"/>
    <p:sldId id="306" r:id="rId10"/>
    <p:sldId id="309" r:id="rId11"/>
    <p:sldId id="311" r:id="rId12"/>
    <p:sldId id="313" r:id="rId13"/>
    <p:sldId id="314" r:id="rId14"/>
    <p:sldId id="262" r:id="rId15"/>
    <p:sldId id="279" r:id="rId16"/>
    <p:sldId id="284" r:id="rId17"/>
    <p:sldId id="266" r:id="rId18"/>
    <p:sldId id="285" r:id="rId19"/>
    <p:sldId id="272" r:id="rId20"/>
    <p:sldId id="282" r:id="rId21"/>
    <p:sldId id="286" r:id="rId22"/>
    <p:sldId id="274" r:id="rId23"/>
    <p:sldId id="291" r:id="rId24"/>
    <p:sldId id="276" r:id="rId25"/>
    <p:sldId id="278" r:id="rId26"/>
    <p:sldId id="263" r:id="rId27"/>
    <p:sldId id="267" r:id="rId28"/>
    <p:sldId id="303" r:id="rId29"/>
    <p:sldId id="293" r:id="rId30"/>
    <p:sldId id="283" r:id="rId31"/>
    <p:sldId id="298" r:id="rId32"/>
    <p:sldId id="296" r:id="rId33"/>
    <p:sldId id="273" r:id="rId34"/>
    <p:sldId id="301" r:id="rId35"/>
    <p:sldId id="292" r:id="rId36"/>
    <p:sldId id="295" r:id="rId37"/>
    <p:sldId id="264" r:id="rId38"/>
    <p:sldId id="268" r:id="rId39"/>
    <p:sldId id="281" r:id="rId40"/>
    <p:sldId id="290" r:id="rId41"/>
    <p:sldId id="269" r:id="rId42"/>
    <p:sldId id="299" r:id="rId43"/>
    <p:sldId id="304" r:id="rId44"/>
    <p:sldId id="302" r:id="rId45"/>
    <p:sldId id="294" r:id="rId46"/>
    <p:sldId id="300" r:id="rId47"/>
    <p:sldId id="270" r:id="rId48"/>
    <p:sldId id="258" r:id="rId49"/>
    <p:sldId id="315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E31"/>
    <a:srgbClr val="E00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84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4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7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5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E0000A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E0000A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4B-47E6-A4CB-2DBB2552256D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404040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4B-47E6-A4CB-2DBB2552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26220912"/>
        <c:axId val="-226220368"/>
      </c:lineChart>
      <c:catAx>
        <c:axId val="-226220912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26220368"/>
        <c:crosses val="autoZero"/>
        <c:auto val="1"/>
        <c:lblAlgn val="ctr"/>
        <c:lblOffset val="100"/>
        <c:noMultiLvlLbl val="0"/>
      </c:catAx>
      <c:valAx>
        <c:axId val="-2262203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26220912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0000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DA-4C6E-9075-F22E00721E80}"/>
              </c:ext>
            </c:extLst>
          </c:dPt>
          <c:dPt>
            <c:idx val="1"/>
            <c:bubble3D val="0"/>
            <c:spPr>
              <a:solidFill>
                <a:srgbClr val="292E3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DA-4C6E-9075-F22E00721E80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DA-4C6E-9075-F22E00721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rgbClr val="FFFFFF"/>
              </a:solidFill>
            </c:spPr>
            <c:extLst>
              <c:ext xmlns:c16="http://schemas.microsoft.com/office/drawing/2014/chart" uri="{C3380CC4-5D6E-409C-BE32-E72D297353CC}">
                <c16:uniqueId val="{00000001-2025-4A47-BA02-B7326971892A}"/>
              </c:ext>
            </c:extLst>
          </c:dPt>
          <c:dPt>
            <c:idx val="1"/>
            <c:bubble3D val="0"/>
            <c:spPr>
              <a:solidFill>
                <a:srgbClr val="7F7F7F"/>
              </a:solidFill>
            </c:spPr>
            <c:extLst>
              <c:ext xmlns:c16="http://schemas.microsoft.com/office/drawing/2014/chart" uri="{C3380CC4-5D6E-409C-BE32-E72D297353CC}">
                <c16:uniqueId val="{00000003-2025-4A47-BA02-B7326971892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0</c:v>
                </c:pt>
                <c:pt idx="3">
                  <c:v>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25-4A47-BA02-B73269718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0000">
                <a:lumMod val="50000"/>
                <a:lumOff val="50000"/>
              </a:srgbClr>
            </a:solidFill>
          </c:spPr>
          <c:dPt>
            <c:idx val="0"/>
            <c:bubble3D val="0"/>
            <c:spPr>
              <a:solidFill>
                <a:sysClr val="window" lastClr="FFFFFF"/>
              </a:solidFill>
            </c:spPr>
            <c:extLst>
              <c:ext xmlns:c16="http://schemas.microsoft.com/office/drawing/2014/chart" uri="{C3380CC4-5D6E-409C-BE32-E72D297353CC}">
                <c16:uniqueId val="{00000001-47BC-4622-B8EA-32D0062F6B99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47BC-4622-B8EA-32D0062F6B9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0</c:v>
                </c:pt>
                <c:pt idx="3">
                  <c:v>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3.2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BC-4622-B8EA-32D0062F6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rgbClr val="FFFFFF"/>
              </a:solidFill>
            </c:spPr>
            <c:extLst>
              <c:ext xmlns:c16="http://schemas.microsoft.com/office/drawing/2014/chart" uri="{C3380CC4-5D6E-409C-BE32-E72D297353CC}">
                <c16:uniqueId val="{00000001-A17C-4B99-9E12-BD4AD8014384}"/>
              </c:ext>
            </c:extLst>
          </c:dPt>
          <c:dPt>
            <c:idx val="1"/>
            <c:bubble3D val="0"/>
            <c:spPr>
              <a:solidFill>
                <a:srgbClr val="7F7F7F"/>
              </a:solidFill>
            </c:spPr>
            <c:extLst>
              <c:ext xmlns:c16="http://schemas.microsoft.com/office/drawing/2014/chart" uri="{C3380CC4-5D6E-409C-BE32-E72D297353CC}">
                <c16:uniqueId val="{00000003-A17C-4B99-9E12-BD4AD801438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0</c:v>
                </c:pt>
                <c:pt idx="3">
                  <c:v>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6.5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7C-4B99-9E12-BD4AD8014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 1 Line</c:v>
                </c:pt>
              </c:strCache>
            </c:strRef>
          </c:tx>
          <c:spPr>
            <a:ln w="12700" cmpd="sng">
              <a:solidFill>
                <a:srgbClr val="404040"/>
              </a:solidFill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12700" cmpd="sng">
                <a:solidFill>
                  <a:srgbClr val="404040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150</c:v>
                </c:pt>
                <c:pt idx="3">
                  <c:v>70</c:v>
                </c:pt>
                <c:pt idx="4">
                  <c:v>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900-44AE-90AC-1C02B1576B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Line 2 Line</c:v>
                </c:pt>
              </c:strCache>
            </c:strRef>
          </c:tx>
          <c:spPr>
            <a:ln w="12700" cmpd="sng">
              <a:solidFill>
                <a:srgbClr val="E0000A"/>
              </a:solidFill>
            </a:ln>
            <a:effectLst/>
          </c:spPr>
          <c:marker>
            <c:symbol val="circle"/>
            <c:size val="5"/>
            <c:spPr>
              <a:solidFill>
                <a:srgbClr val="E0000A"/>
              </a:solidFill>
              <a:ln w="12700" cmpd="sng">
                <a:solidFill>
                  <a:srgbClr val="E0000A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4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130</c:v>
                </c:pt>
                <c:pt idx="1">
                  <c:v>170</c:v>
                </c:pt>
                <c:pt idx="2">
                  <c:v>110</c:v>
                </c:pt>
                <c:pt idx="3">
                  <c:v>210</c:v>
                </c:pt>
                <c:pt idx="4">
                  <c:v>80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900-44AE-90AC-1C02B1576B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42482352"/>
        <c:axId val="-742481808"/>
      </c:lineChart>
      <c:catAx>
        <c:axId val="-742482352"/>
        <c:scaling>
          <c:orientation val="minMax"/>
        </c:scaling>
        <c:delete val="0"/>
        <c:axPos val="b"/>
        <c:majorGridlines>
          <c:spPr>
            <a:ln w="3175" cmpd="sng">
              <a:solidFill>
                <a:srgbClr val="7F7F7F">
                  <a:alpha val="50000"/>
                </a:srgbClr>
              </a:solidFill>
            </a:ln>
          </c:spPr>
        </c:majorGridlines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 algn="ctr">
              <a:defRPr/>
            </a:pPr>
            <a:endParaRPr lang="zh-CN"/>
          </a:p>
        </c:txPr>
        <c:crossAx val="-742481808"/>
        <c:crosses val="autoZero"/>
        <c:auto val="1"/>
        <c:lblAlgn val="ctr"/>
        <c:lblOffset val="100"/>
        <c:noMultiLvlLbl val="0"/>
      </c:catAx>
      <c:valAx>
        <c:axId val="-742481808"/>
        <c:scaling>
          <c:orientation val="minMax"/>
        </c:scaling>
        <c:delete val="0"/>
        <c:axPos val="l"/>
        <c:majorGridlines>
          <c:spPr>
            <a:ln w="3175" cmpd="sng">
              <a:solidFill>
                <a:srgbClr val="7F7F7F">
                  <a:alpha val="50000"/>
                </a:srgb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742482352"/>
        <c:crosses val="autoZero"/>
        <c:crossBetween val="midCat"/>
      </c:valAx>
      <c:spPr>
        <a:ln w="3175" cmpd="sng">
          <a:solidFill>
            <a:srgbClr val="7F7F7F">
              <a:alpha val="50000"/>
            </a:srgb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24929930655872"/>
          <c:y val="3.3653388937486255E-2"/>
          <c:w val="0.84773971345138577"/>
          <c:h val="0.8637658996069060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0000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site 1</c:v>
                </c:pt>
                <c:pt idx="1">
                  <c:v>site 2</c:v>
                </c:pt>
                <c:pt idx="2">
                  <c:v>site 3</c:v>
                </c:pt>
                <c:pt idx="3">
                  <c:v>site 4</c:v>
                </c:pt>
                <c:pt idx="4">
                  <c:v>site 5</c:v>
                </c:pt>
                <c:pt idx="5">
                  <c:v>site 6</c:v>
                </c:pt>
                <c:pt idx="6">
                  <c:v>site 7</c:v>
                </c:pt>
                <c:pt idx="7">
                  <c:v>site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2.2999999999999998</c:v>
                </c:pt>
                <c:pt idx="1">
                  <c:v>2.4</c:v>
                </c:pt>
                <c:pt idx="2">
                  <c:v>2.7</c:v>
                </c:pt>
                <c:pt idx="3">
                  <c:v>3.2</c:v>
                </c:pt>
                <c:pt idx="4">
                  <c:v>3.8</c:v>
                </c:pt>
                <c:pt idx="5">
                  <c:v>4.3</c:v>
                </c:pt>
                <c:pt idx="6">
                  <c:v>4.5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72-49DA-A4EA-870940F23C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0"/>
        <c:axId val="793902079"/>
        <c:axId val="793904575"/>
      </c:barChart>
      <c:catAx>
        <c:axId val="7939020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3904575"/>
        <c:crosses val="autoZero"/>
        <c:auto val="1"/>
        <c:lblAlgn val="ctr"/>
        <c:lblOffset val="100"/>
        <c:noMultiLvlLbl val="0"/>
      </c:catAx>
      <c:valAx>
        <c:axId val="79390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390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ysClr val="windowText" lastClr="000000">
                <a:lumMod val="85000"/>
                <a:lumOff val="15000"/>
              </a:sysClr>
            </a:solidFill>
          </c:spPr>
          <c:dPt>
            <c:idx val="0"/>
            <c:bubble3D val="0"/>
            <c:spPr>
              <a:solidFill>
                <a:srgbClr val="E0000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732-4841-81D4-730CD60AFF79}"/>
              </c:ext>
            </c:extLst>
          </c:dPt>
          <c:dPt>
            <c:idx val="1"/>
            <c:bubble3D val="0"/>
            <c:spPr>
              <a:solidFill>
                <a:srgbClr val="292E3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732-4841-81D4-730CD60AFF79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32-4841-81D4-730CD60AFF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0000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9D-420B-9A7C-BB85838AFEAA}"/>
              </c:ext>
            </c:extLst>
          </c:dPt>
          <c:dPt>
            <c:idx val="1"/>
            <c:bubble3D val="0"/>
            <c:spPr>
              <a:solidFill>
                <a:srgbClr val="292E3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9D-420B-9A7C-BB85838AFEA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9D-420B-9A7C-BB85838AFE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0000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0D-4CEF-B8E6-6209D452B071}"/>
              </c:ext>
            </c:extLst>
          </c:dPt>
          <c:dPt>
            <c:idx val="1"/>
            <c:bubble3D val="0"/>
            <c:spPr>
              <a:solidFill>
                <a:srgbClr val="292E3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0D-4CEF-B8E6-6209D452B07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0D-4CEF-B8E6-6209D452B0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FB1BB-F7D7-4EAD-89ED-CB5B48EC71CB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44D22-01C2-4C22-9BBD-E23C3F7C8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7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143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07243-D479-408A-9F03-AE97E7C1AC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13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286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636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896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996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9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574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0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96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5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96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932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1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24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13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2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01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13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08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8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17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/>
          <a:stretch/>
        </p:blipFill>
        <p:spPr>
          <a:xfrm>
            <a:off x="-13064" y="0"/>
            <a:ext cx="12205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75000"/>
                  <a:alpha val="3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53400" y="6721474"/>
            <a:ext cx="4038600" cy="136526"/>
          </a:xfrm>
          <a:prstGeom prst="rect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038600" y="6721474"/>
            <a:ext cx="4114800" cy="136526"/>
          </a:xfrm>
          <a:prstGeom prst="rect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21474"/>
            <a:ext cx="4038600" cy="136526"/>
          </a:xfrm>
          <a:prstGeom prst="rect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燕尾形 13"/>
          <p:cNvSpPr/>
          <p:nvPr userDrawn="1"/>
        </p:nvSpPr>
        <p:spPr>
          <a:xfrm>
            <a:off x="462987" y="266218"/>
            <a:ext cx="196770" cy="439838"/>
          </a:xfrm>
          <a:prstGeom prst="chevron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4"/>
          <p:cNvSpPr/>
          <p:nvPr userDrawn="1"/>
        </p:nvSpPr>
        <p:spPr>
          <a:xfrm>
            <a:off x="600147" y="266218"/>
            <a:ext cx="196770" cy="439838"/>
          </a:xfrm>
          <a:prstGeom prst="chevron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五边形 17"/>
          <p:cNvSpPr/>
          <p:nvPr userDrawn="1"/>
        </p:nvSpPr>
        <p:spPr>
          <a:xfrm>
            <a:off x="-1" y="266218"/>
            <a:ext cx="519233" cy="439838"/>
          </a:xfrm>
          <a:prstGeom prst="homePlate">
            <a:avLst>
              <a:gd name="adj" fmla="val 22280"/>
            </a:avLst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-7700" y="224527"/>
            <a:ext cx="53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824480" y="508000"/>
            <a:ext cx="9367520" cy="0"/>
          </a:xfrm>
          <a:prstGeom prst="line">
            <a:avLst/>
          </a:prstGeom>
          <a:ln>
            <a:solidFill>
              <a:srgbClr val="292E3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160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1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130F-5572-4EEF-B992-9383CC0B66A5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B2A1F-0968-4D41-8027-38EABA3E7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94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 txBox="1"/>
          <p:nvPr/>
        </p:nvSpPr>
        <p:spPr>
          <a:xfrm>
            <a:off x="4963403" y="2505670"/>
            <a:ext cx="7075990" cy="923330"/>
          </a:xfrm>
          <a:prstGeom prst="rect">
            <a:avLst/>
          </a:prstGeom>
          <a:solidFill>
            <a:srgbClr val="E0000A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商务金融理财通用模板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6902901" y="1214638"/>
            <a:ext cx="2702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8000" b="1" dirty="0">
              <a:solidFill>
                <a:srgbClr val="292E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9727124" y="1436154"/>
            <a:ext cx="0" cy="880406"/>
          </a:xfrm>
          <a:prstGeom prst="line">
            <a:avLst/>
          </a:prstGeom>
          <a:ln w="38100">
            <a:solidFill>
              <a:srgbClr val="292E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9808520" y="1399303"/>
            <a:ext cx="848563" cy="954107"/>
            <a:chOff x="9815705" y="1399303"/>
            <a:chExt cx="848563" cy="954107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815705" y="1459383"/>
              <a:ext cx="848563" cy="833945"/>
            </a:xfrm>
            <a:prstGeom prst="rect">
              <a:avLst/>
            </a:prstGeom>
            <a:solidFill>
              <a:srgbClr val="E000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9866236" y="1399303"/>
              <a:ext cx="74750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出自【趣你的PPT】(微信:qunideppt)：最优质的PPT资源库"/>
          <p:cNvSpPr txBox="1"/>
          <p:nvPr/>
        </p:nvSpPr>
        <p:spPr>
          <a:xfrm>
            <a:off x="10652567" y="1459383"/>
            <a:ext cx="163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此处添加集团名称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3881909" y="3451745"/>
            <a:ext cx="815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rgbClr val="292E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FINANCIAL SERVICES GENERAL POWERPOING TEMPLATE</a:t>
            </a:r>
            <a:endParaRPr lang="zh-CN" altLang="en-US" sz="1400" dirty="0">
              <a:solidFill>
                <a:srgbClr val="292E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765383" y="3713644"/>
            <a:ext cx="627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金融丨投资丨商务丨理财丨保险丨项目丨业务</a:t>
            </a:r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9575230" y="4472335"/>
            <a:ext cx="2464163" cy="400110"/>
            <a:chOff x="9575230" y="4519977"/>
            <a:chExt cx="2464163" cy="400110"/>
          </a:xfrm>
        </p:grpSpPr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9575230" y="4519977"/>
              <a:ext cx="949124" cy="400110"/>
            </a:xfrm>
            <a:prstGeom prst="rect">
              <a:avLst/>
            </a:prstGeom>
            <a:solidFill>
              <a:srgbClr val="292E3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</a:t>
              </a: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0606553" y="4519977"/>
              <a:ext cx="1432840" cy="400110"/>
            </a:xfrm>
            <a:prstGeom prst="rect">
              <a:avLst/>
            </a:prstGeom>
            <a:solidFill>
              <a:srgbClr val="E0000A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10479478" y="6485306"/>
            <a:ext cx="1559915" cy="37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2017.01.06</a:t>
            </a:r>
            <a:endParaRPr lang="zh-CN" altLang="en-US" dirty="0">
              <a:solidFill>
                <a:srgbClr val="292E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741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5769025" y="1872139"/>
            <a:ext cx="1511929" cy="3704943"/>
          </a:xfrm>
          <a:custGeom>
            <a:avLst/>
            <a:gdLst>
              <a:gd name="T0" fmla="*/ 617 w 1235"/>
              <a:gd name="T1" fmla="*/ 0 h 3683"/>
              <a:gd name="T2" fmla="*/ 681 w 1235"/>
              <a:gd name="T3" fmla="*/ 4 h 3683"/>
              <a:gd name="T4" fmla="*/ 742 w 1235"/>
              <a:gd name="T5" fmla="*/ 13 h 3683"/>
              <a:gd name="T6" fmla="*/ 801 w 1235"/>
              <a:gd name="T7" fmla="*/ 28 h 3683"/>
              <a:gd name="T8" fmla="*/ 858 w 1235"/>
              <a:gd name="T9" fmla="*/ 49 h 3683"/>
              <a:gd name="T10" fmla="*/ 912 w 1235"/>
              <a:gd name="T11" fmla="*/ 76 h 3683"/>
              <a:gd name="T12" fmla="*/ 962 w 1235"/>
              <a:gd name="T13" fmla="*/ 106 h 3683"/>
              <a:gd name="T14" fmla="*/ 1010 w 1235"/>
              <a:gd name="T15" fmla="*/ 142 h 3683"/>
              <a:gd name="T16" fmla="*/ 1054 w 1235"/>
              <a:gd name="T17" fmla="*/ 182 h 3683"/>
              <a:gd name="T18" fmla="*/ 1093 w 1235"/>
              <a:gd name="T19" fmla="*/ 226 h 3683"/>
              <a:gd name="T20" fmla="*/ 1129 w 1235"/>
              <a:gd name="T21" fmla="*/ 273 h 3683"/>
              <a:gd name="T22" fmla="*/ 1161 w 1235"/>
              <a:gd name="T23" fmla="*/ 323 h 3683"/>
              <a:gd name="T24" fmla="*/ 1186 w 1235"/>
              <a:gd name="T25" fmla="*/ 378 h 3683"/>
              <a:gd name="T26" fmla="*/ 1207 w 1235"/>
              <a:gd name="T27" fmla="*/ 434 h 3683"/>
              <a:gd name="T28" fmla="*/ 1222 w 1235"/>
              <a:gd name="T29" fmla="*/ 493 h 3683"/>
              <a:gd name="T30" fmla="*/ 1231 w 1235"/>
              <a:gd name="T31" fmla="*/ 555 h 3683"/>
              <a:gd name="T32" fmla="*/ 1235 w 1235"/>
              <a:gd name="T33" fmla="*/ 618 h 3683"/>
              <a:gd name="T34" fmla="*/ 1233 w 1235"/>
              <a:gd name="T35" fmla="*/ 658 h 3683"/>
              <a:gd name="T36" fmla="*/ 1233 w 1235"/>
              <a:gd name="T37" fmla="*/ 3683 h 3683"/>
              <a:gd name="T38" fmla="*/ 0 w 1235"/>
              <a:gd name="T39" fmla="*/ 3683 h 3683"/>
              <a:gd name="T40" fmla="*/ 0 w 1235"/>
              <a:gd name="T41" fmla="*/ 607 h 3683"/>
              <a:gd name="T42" fmla="*/ 1 w 1235"/>
              <a:gd name="T43" fmla="*/ 607 h 3683"/>
              <a:gd name="T44" fmla="*/ 6 w 1235"/>
              <a:gd name="T45" fmla="*/ 540 h 3683"/>
              <a:gd name="T46" fmla="*/ 17 w 1235"/>
              <a:gd name="T47" fmla="*/ 477 h 3683"/>
              <a:gd name="T48" fmla="*/ 35 w 1235"/>
              <a:gd name="T49" fmla="*/ 415 h 3683"/>
              <a:gd name="T50" fmla="*/ 59 w 1235"/>
              <a:gd name="T51" fmla="*/ 356 h 3683"/>
              <a:gd name="T52" fmla="*/ 89 w 1235"/>
              <a:gd name="T53" fmla="*/ 301 h 3683"/>
              <a:gd name="T54" fmla="*/ 123 w 1235"/>
              <a:gd name="T55" fmla="*/ 248 h 3683"/>
              <a:gd name="T56" fmla="*/ 164 w 1235"/>
              <a:gd name="T57" fmla="*/ 200 h 3683"/>
              <a:gd name="T58" fmla="*/ 208 w 1235"/>
              <a:gd name="T59" fmla="*/ 156 h 3683"/>
              <a:gd name="T60" fmla="*/ 257 w 1235"/>
              <a:gd name="T61" fmla="*/ 117 h 3683"/>
              <a:gd name="T62" fmla="*/ 309 w 1235"/>
              <a:gd name="T63" fmla="*/ 83 h 3683"/>
              <a:gd name="T64" fmla="*/ 365 w 1235"/>
              <a:gd name="T65" fmla="*/ 54 h 3683"/>
              <a:gd name="T66" fmla="*/ 425 w 1235"/>
              <a:gd name="T67" fmla="*/ 32 h 3683"/>
              <a:gd name="T68" fmla="*/ 486 w 1235"/>
              <a:gd name="T69" fmla="*/ 15 h 3683"/>
              <a:gd name="T70" fmla="*/ 551 w 1235"/>
              <a:gd name="T71" fmla="*/ 4 h 3683"/>
              <a:gd name="T72" fmla="*/ 617 w 1235"/>
              <a:gd name="T73" fmla="*/ 0 h 3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5" h="3683">
                <a:moveTo>
                  <a:pt x="617" y="0"/>
                </a:moveTo>
                <a:lnTo>
                  <a:pt x="681" y="4"/>
                </a:lnTo>
                <a:lnTo>
                  <a:pt x="742" y="13"/>
                </a:lnTo>
                <a:lnTo>
                  <a:pt x="801" y="28"/>
                </a:lnTo>
                <a:lnTo>
                  <a:pt x="858" y="49"/>
                </a:lnTo>
                <a:lnTo>
                  <a:pt x="912" y="76"/>
                </a:lnTo>
                <a:lnTo>
                  <a:pt x="962" y="106"/>
                </a:lnTo>
                <a:lnTo>
                  <a:pt x="1010" y="142"/>
                </a:lnTo>
                <a:lnTo>
                  <a:pt x="1054" y="182"/>
                </a:lnTo>
                <a:lnTo>
                  <a:pt x="1093" y="226"/>
                </a:lnTo>
                <a:lnTo>
                  <a:pt x="1129" y="273"/>
                </a:lnTo>
                <a:lnTo>
                  <a:pt x="1161" y="323"/>
                </a:lnTo>
                <a:lnTo>
                  <a:pt x="1186" y="378"/>
                </a:lnTo>
                <a:lnTo>
                  <a:pt x="1207" y="434"/>
                </a:lnTo>
                <a:lnTo>
                  <a:pt x="1222" y="493"/>
                </a:lnTo>
                <a:lnTo>
                  <a:pt x="1231" y="555"/>
                </a:lnTo>
                <a:lnTo>
                  <a:pt x="1235" y="618"/>
                </a:lnTo>
                <a:lnTo>
                  <a:pt x="1233" y="658"/>
                </a:lnTo>
                <a:lnTo>
                  <a:pt x="1233" y="3683"/>
                </a:lnTo>
                <a:lnTo>
                  <a:pt x="0" y="3683"/>
                </a:lnTo>
                <a:lnTo>
                  <a:pt x="0" y="607"/>
                </a:lnTo>
                <a:lnTo>
                  <a:pt x="1" y="607"/>
                </a:lnTo>
                <a:lnTo>
                  <a:pt x="6" y="540"/>
                </a:lnTo>
                <a:lnTo>
                  <a:pt x="17" y="477"/>
                </a:lnTo>
                <a:lnTo>
                  <a:pt x="35" y="415"/>
                </a:lnTo>
                <a:lnTo>
                  <a:pt x="59" y="356"/>
                </a:lnTo>
                <a:lnTo>
                  <a:pt x="89" y="301"/>
                </a:lnTo>
                <a:lnTo>
                  <a:pt x="123" y="248"/>
                </a:lnTo>
                <a:lnTo>
                  <a:pt x="164" y="200"/>
                </a:lnTo>
                <a:lnTo>
                  <a:pt x="208" y="156"/>
                </a:lnTo>
                <a:lnTo>
                  <a:pt x="257" y="117"/>
                </a:lnTo>
                <a:lnTo>
                  <a:pt x="309" y="83"/>
                </a:lnTo>
                <a:lnTo>
                  <a:pt x="365" y="54"/>
                </a:lnTo>
                <a:lnTo>
                  <a:pt x="425" y="32"/>
                </a:lnTo>
                <a:lnTo>
                  <a:pt x="486" y="15"/>
                </a:lnTo>
                <a:lnTo>
                  <a:pt x="551" y="4"/>
                </a:lnTo>
                <a:lnTo>
                  <a:pt x="617" y="0"/>
                </a:lnTo>
                <a:close/>
              </a:path>
            </a:pathLst>
          </a:custGeom>
          <a:solidFill>
            <a:srgbClr val="292E31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prstClr val="black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aphicFrame>
        <p:nvGraphicFramePr>
          <p:cNvPr id="3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914918437"/>
              </p:ext>
            </p:extLst>
          </p:nvPr>
        </p:nvGraphicFramePr>
        <p:xfrm>
          <a:off x="5709433" y="1908483"/>
          <a:ext cx="1631109" cy="1500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7514155" y="1872139"/>
            <a:ext cx="1511929" cy="3704943"/>
          </a:xfrm>
          <a:custGeom>
            <a:avLst/>
            <a:gdLst>
              <a:gd name="T0" fmla="*/ 617 w 1235"/>
              <a:gd name="T1" fmla="*/ 0 h 3683"/>
              <a:gd name="T2" fmla="*/ 681 w 1235"/>
              <a:gd name="T3" fmla="*/ 4 h 3683"/>
              <a:gd name="T4" fmla="*/ 742 w 1235"/>
              <a:gd name="T5" fmla="*/ 13 h 3683"/>
              <a:gd name="T6" fmla="*/ 801 w 1235"/>
              <a:gd name="T7" fmla="*/ 28 h 3683"/>
              <a:gd name="T8" fmla="*/ 858 w 1235"/>
              <a:gd name="T9" fmla="*/ 49 h 3683"/>
              <a:gd name="T10" fmla="*/ 912 w 1235"/>
              <a:gd name="T11" fmla="*/ 76 h 3683"/>
              <a:gd name="T12" fmla="*/ 962 w 1235"/>
              <a:gd name="T13" fmla="*/ 106 h 3683"/>
              <a:gd name="T14" fmla="*/ 1010 w 1235"/>
              <a:gd name="T15" fmla="*/ 142 h 3683"/>
              <a:gd name="T16" fmla="*/ 1054 w 1235"/>
              <a:gd name="T17" fmla="*/ 182 h 3683"/>
              <a:gd name="T18" fmla="*/ 1093 w 1235"/>
              <a:gd name="T19" fmla="*/ 226 h 3683"/>
              <a:gd name="T20" fmla="*/ 1129 w 1235"/>
              <a:gd name="T21" fmla="*/ 273 h 3683"/>
              <a:gd name="T22" fmla="*/ 1161 w 1235"/>
              <a:gd name="T23" fmla="*/ 323 h 3683"/>
              <a:gd name="T24" fmla="*/ 1186 w 1235"/>
              <a:gd name="T25" fmla="*/ 378 h 3683"/>
              <a:gd name="T26" fmla="*/ 1207 w 1235"/>
              <a:gd name="T27" fmla="*/ 434 h 3683"/>
              <a:gd name="T28" fmla="*/ 1222 w 1235"/>
              <a:gd name="T29" fmla="*/ 493 h 3683"/>
              <a:gd name="T30" fmla="*/ 1231 w 1235"/>
              <a:gd name="T31" fmla="*/ 555 h 3683"/>
              <a:gd name="T32" fmla="*/ 1235 w 1235"/>
              <a:gd name="T33" fmla="*/ 618 h 3683"/>
              <a:gd name="T34" fmla="*/ 1233 w 1235"/>
              <a:gd name="T35" fmla="*/ 658 h 3683"/>
              <a:gd name="T36" fmla="*/ 1233 w 1235"/>
              <a:gd name="T37" fmla="*/ 3683 h 3683"/>
              <a:gd name="T38" fmla="*/ 0 w 1235"/>
              <a:gd name="T39" fmla="*/ 3683 h 3683"/>
              <a:gd name="T40" fmla="*/ 0 w 1235"/>
              <a:gd name="T41" fmla="*/ 607 h 3683"/>
              <a:gd name="T42" fmla="*/ 1 w 1235"/>
              <a:gd name="T43" fmla="*/ 607 h 3683"/>
              <a:gd name="T44" fmla="*/ 6 w 1235"/>
              <a:gd name="T45" fmla="*/ 540 h 3683"/>
              <a:gd name="T46" fmla="*/ 17 w 1235"/>
              <a:gd name="T47" fmla="*/ 477 h 3683"/>
              <a:gd name="T48" fmla="*/ 35 w 1235"/>
              <a:gd name="T49" fmla="*/ 415 h 3683"/>
              <a:gd name="T50" fmla="*/ 59 w 1235"/>
              <a:gd name="T51" fmla="*/ 356 h 3683"/>
              <a:gd name="T52" fmla="*/ 89 w 1235"/>
              <a:gd name="T53" fmla="*/ 301 h 3683"/>
              <a:gd name="T54" fmla="*/ 123 w 1235"/>
              <a:gd name="T55" fmla="*/ 248 h 3683"/>
              <a:gd name="T56" fmla="*/ 164 w 1235"/>
              <a:gd name="T57" fmla="*/ 200 h 3683"/>
              <a:gd name="T58" fmla="*/ 208 w 1235"/>
              <a:gd name="T59" fmla="*/ 156 h 3683"/>
              <a:gd name="T60" fmla="*/ 257 w 1235"/>
              <a:gd name="T61" fmla="*/ 117 h 3683"/>
              <a:gd name="T62" fmla="*/ 309 w 1235"/>
              <a:gd name="T63" fmla="*/ 83 h 3683"/>
              <a:gd name="T64" fmla="*/ 365 w 1235"/>
              <a:gd name="T65" fmla="*/ 54 h 3683"/>
              <a:gd name="T66" fmla="*/ 425 w 1235"/>
              <a:gd name="T67" fmla="*/ 32 h 3683"/>
              <a:gd name="T68" fmla="*/ 486 w 1235"/>
              <a:gd name="T69" fmla="*/ 15 h 3683"/>
              <a:gd name="T70" fmla="*/ 551 w 1235"/>
              <a:gd name="T71" fmla="*/ 4 h 3683"/>
              <a:gd name="T72" fmla="*/ 617 w 1235"/>
              <a:gd name="T73" fmla="*/ 0 h 3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5" h="3683">
                <a:moveTo>
                  <a:pt x="617" y="0"/>
                </a:moveTo>
                <a:lnTo>
                  <a:pt x="681" y="4"/>
                </a:lnTo>
                <a:lnTo>
                  <a:pt x="742" y="13"/>
                </a:lnTo>
                <a:lnTo>
                  <a:pt x="801" y="28"/>
                </a:lnTo>
                <a:lnTo>
                  <a:pt x="858" y="49"/>
                </a:lnTo>
                <a:lnTo>
                  <a:pt x="912" y="76"/>
                </a:lnTo>
                <a:lnTo>
                  <a:pt x="962" y="106"/>
                </a:lnTo>
                <a:lnTo>
                  <a:pt x="1010" y="142"/>
                </a:lnTo>
                <a:lnTo>
                  <a:pt x="1054" y="182"/>
                </a:lnTo>
                <a:lnTo>
                  <a:pt x="1093" y="226"/>
                </a:lnTo>
                <a:lnTo>
                  <a:pt x="1129" y="273"/>
                </a:lnTo>
                <a:lnTo>
                  <a:pt x="1161" y="323"/>
                </a:lnTo>
                <a:lnTo>
                  <a:pt x="1186" y="378"/>
                </a:lnTo>
                <a:lnTo>
                  <a:pt x="1207" y="434"/>
                </a:lnTo>
                <a:lnTo>
                  <a:pt x="1222" y="493"/>
                </a:lnTo>
                <a:lnTo>
                  <a:pt x="1231" y="555"/>
                </a:lnTo>
                <a:lnTo>
                  <a:pt x="1235" y="618"/>
                </a:lnTo>
                <a:lnTo>
                  <a:pt x="1233" y="658"/>
                </a:lnTo>
                <a:lnTo>
                  <a:pt x="1233" y="3683"/>
                </a:lnTo>
                <a:lnTo>
                  <a:pt x="0" y="3683"/>
                </a:lnTo>
                <a:lnTo>
                  <a:pt x="0" y="607"/>
                </a:lnTo>
                <a:lnTo>
                  <a:pt x="1" y="607"/>
                </a:lnTo>
                <a:lnTo>
                  <a:pt x="6" y="540"/>
                </a:lnTo>
                <a:lnTo>
                  <a:pt x="17" y="477"/>
                </a:lnTo>
                <a:lnTo>
                  <a:pt x="35" y="415"/>
                </a:lnTo>
                <a:lnTo>
                  <a:pt x="59" y="356"/>
                </a:lnTo>
                <a:lnTo>
                  <a:pt x="89" y="301"/>
                </a:lnTo>
                <a:lnTo>
                  <a:pt x="123" y="248"/>
                </a:lnTo>
                <a:lnTo>
                  <a:pt x="164" y="200"/>
                </a:lnTo>
                <a:lnTo>
                  <a:pt x="208" y="156"/>
                </a:lnTo>
                <a:lnTo>
                  <a:pt x="257" y="117"/>
                </a:lnTo>
                <a:lnTo>
                  <a:pt x="309" y="83"/>
                </a:lnTo>
                <a:lnTo>
                  <a:pt x="365" y="54"/>
                </a:lnTo>
                <a:lnTo>
                  <a:pt x="425" y="32"/>
                </a:lnTo>
                <a:lnTo>
                  <a:pt x="486" y="15"/>
                </a:lnTo>
                <a:lnTo>
                  <a:pt x="551" y="4"/>
                </a:lnTo>
                <a:lnTo>
                  <a:pt x="617" y="0"/>
                </a:lnTo>
                <a:close/>
              </a:path>
            </a:pathLst>
          </a:custGeom>
          <a:solidFill>
            <a:srgbClr val="E0000A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prstClr val="black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423849655"/>
              </p:ext>
            </p:extLst>
          </p:nvPr>
        </p:nvGraphicFramePr>
        <p:xfrm>
          <a:off x="7454564" y="1908483"/>
          <a:ext cx="1631109" cy="1500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9259286" y="1872139"/>
            <a:ext cx="1511929" cy="3704943"/>
          </a:xfrm>
          <a:custGeom>
            <a:avLst/>
            <a:gdLst>
              <a:gd name="T0" fmla="*/ 617 w 1235"/>
              <a:gd name="T1" fmla="*/ 0 h 3683"/>
              <a:gd name="T2" fmla="*/ 681 w 1235"/>
              <a:gd name="T3" fmla="*/ 4 h 3683"/>
              <a:gd name="T4" fmla="*/ 742 w 1235"/>
              <a:gd name="T5" fmla="*/ 13 h 3683"/>
              <a:gd name="T6" fmla="*/ 801 w 1235"/>
              <a:gd name="T7" fmla="*/ 28 h 3683"/>
              <a:gd name="T8" fmla="*/ 858 w 1235"/>
              <a:gd name="T9" fmla="*/ 49 h 3683"/>
              <a:gd name="T10" fmla="*/ 912 w 1235"/>
              <a:gd name="T11" fmla="*/ 76 h 3683"/>
              <a:gd name="T12" fmla="*/ 962 w 1235"/>
              <a:gd name="T13" fmla="*/ 106 h 3683"/>
              <a:gd name="T14" fmla="*/ 1010 w 1235"/>
              <a:gd name="T15" fmla="*/ 142 h 3683"/>
              <a:gd name="T16" fmla="*/ 1054 w 1235"/>
              <a:gd name="T17" fmla="*/ 182 h 3683"/>
              <a:gd name="T18" fmla="*/ 1093 w 1235"/>
              <a:gd name="T19" fmla="*/ 226 h 3683"/>
              <a:gd name="T20" fmla="*/ 1129 w 1235"/>
              <a:gd name="T21" fmla="*/ 273 h 3683"/>
              <a:gd name="T22" fmla="*/ 1161 w 1235"/>
              <a:gd name="T23" fmla="*/ 323 h 3683"/>
              <a:gd name="T24" fmla="*/ 1186 w 1235"/>
              <a:gd name="T25" fmla="*/ 378 h 3683"/>
              <a:gd name="T26" fmla="*/ 1207 w 1235"/>
              <a:gd name="T27" fmla="*/ 434 h 3683"/>
              <a:gd name="T28" fmla="*/ 1222 w 1235"/>
              <a:gd name="T29" fmla="*/ 493 h 3683"/>
              <a:gd name="T30" fmla="*/ 1231 w 1235"/>
              <a:gd name="T31" fmla="*/ 555 h 3683"/>
              <a:gd name="T32" fmla="*/ 1235 w 1235"/>
              <a:gd name="T33" fmla="*/ 618 h 3683"/>
              <a:gd name="T34" fmla="*/ 1233 w 1235"/>
              <a:gd name="T35" fmla="*/ 658 h 3683"/>
              <a:gd name="T36" fmla="*/ 1233 w 1235"/>
              <a:gd name="T37" fmla="*/ 3683 h 3683"/>
              <a:gd name="T38" fmla="*/ 0 w 1235"/>
              <a:gd name="T39" fmla="*/ 3683 h 3683"/>
              <a:gd name="T40" fmla="*/ 0 w 1235"/>
              <a:gd name="T41" fmla="*/ 607 h 3683"/>
              <a:gd name="T42" fmla="*/ 1 w 1235"/>
              <a:gd name="T43" fmla="*/ 607 h 3683"/>
              <a:gd name="T44" fmla="*/ 6 w 1235"/>
              <a:gd name="T45" fmla="*/ 540 h 3683"/>
              <a:gd name="T46" fmla="*/ 17 w 1235"/>
              <a:gd name="T47" fmla="*/ 477 h 3683"/>
              <a:gd name="T48" fmla="*/ 35 w 1235"/>
              <a:gd name="T49" fmla="*/ 415 h 3683"/>
              <a:gd name="T50" fmla="*/ 59 w 1235"/>
              <a:gd name="T51" fmla="*/ 356 h 3683"/>
              <a:gd name="T52" fmla="*/ 89 w 1235"/>
              <a:gd name="T53" fmla="*/ 301 h 3683"/>
              <a:gd name="T54" fmla="*/ 123 w 1235"/>
              <a:gd name="T55" fmla="*/ 248 h 3683"/>
              <a:gd name="T56" fmla="*/ 164 w 1235"/>
              <a:gd name="T57" fmla="*/ 200 h 3683"/>
              <a:gd name="T58" fmla="*/ 208 w 1235"/>
              <a:gd name="T59" fmla="*/ 156 h 3683"/>
              <a:gd name="T60" fmla="*/ 257 w 1235"/>
              <a:gd name="T61" fmla="*/ 117 h 3683"/>
              <a:gd name="T62" fmla="*/ 309 w 1235"/>
              <a:gd name="T63" fmla="*/ 83 h 3683"/>
              <a:gd name="T64" fmla="*/ 365 w 1235"/>
              <a:gd name="T65" fmla="*/ 54 h 3683"/>
              <a:gd name="T66" fmla="*/ 425 w 1235"/>
              <a:gd name="T67" fmla="*/ 32 h 3683"/>
              <a:gd name="T68" fmla="*/ 486 w 1235"/>
              <a:gd name="T69" fmla="*/ 15 h 3683"/>
              <a:gd name="T70" fmla="*/ 551 w 1235"/>
              <a:gd name="T71" fmla="*/ 4 h 3683"/>
              <a:gd name="T72" fmla="*/ 617 w 1235"/>
              <a:gd name="T73" fmla="*/ 0 h 3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5" h="3683">
                <a:moveTo>
                  <a:pt x="617" y="0"/>
                </a:moveTo>
                <a:lnTo>
                  <a:pt x="681" y="4"/>
                </a:lnTo>
                <a:lnTo>
                  <a:pt x="742" y="13"/>
                </a:lnTo>
                <a:lnTo>
                  <a:pt x="801" y="28"/>
                </a:lnTo>
                <a:lnTo>
                  <a:pt x="858" y="49"/>
                </a:lnTo>
                <a:lnTo>
                  <a:pt x="912" y="76"/>
                </a:lnTo>
                <a:lnTo>
                  <a:pt x="962" y="106"/>
                </a:lnTo>
                <a:lnTo>
                  <a:pt x="1010" y="142"/>
                </a:lnTo>
                <a:lnTo>
                  <a:pt x="1054" y="182"/>
                </a:lnTo>
                <a:lnTo>
                  <a:pt x="1093" y="226"/>
                </a:lnTo>
                <a:lnTo>
                  <a:pt x="1129" y="273"/>
                </a:lnTo>
                <a:lnTo>
                  <a:pt x="1161" y="323"/>
                </a:lnTo>
                <a:lnTo>
                  <a:pt x="1186" y="378"/>
                </a:lnTo>
                <a:lnTo>
                  <a:pt x="1207" y="434"/>
                </a:lnTo>
                <a:lnTo>
                  <a:pt x="1222" y="493"/>
                </a:lnTo>
                <a:lnTo>
                  <a:pt x="1231" y="555"/>
                </a:lnTo>
                <a:lnTo>
                  <a:pt x="1235" y="618"/>
                </a:lnTo>
                <a:lnTo>
                  <a:pt x="1233" y="658"/>
                </a:lnTo>
                <a:lnTo>
                  <a:pt x="1233" y="3683"/>
                </a:lnTo>
                <a:lnTo>
                  <a:pt x="0" y="3683"/>
                </a:lnTo>
                <a:lnTo>
                  <a:pt x="0" y="607"/>
                </a:lnTo>
                <a:lnTo>
                  <a:pt x="1" y="607"/>
                </a:lnTo>
                <a:lnTo>
                  <a:pt x="6" y="540"/>
                </a:lnTo>
                <a:lnTo>
                  <a:pt x="17" y="477"/>
                </a:lnTo>
                <a:lnTo>
                  <a:pt x="35" y="415"/>
                </a:lnTo>
                <a:lnTo>
                  <a:pt x="59" y="356"/>
                </a:lnTo>
                <a:lnTo>
                  <a:pt x="89" y="301"/>
                </a:lnTo>
                <a:lnTo>
                  <a:pt x="123" y="248"/>
                </a:lnTo>
                <a:lnTo>
                  <a:pt x="164" y="200"/>
                </a:lnTo>
                <a:lnTo>
                  <a:pt x="208" y="156"/>
                </a:lnTo>
                <a:lnTo>
                  <a:pt x="257" y="117"/>
                </a:lnTo>
                <a:lnTo>
                  <a:pt x="309" y="83"/>
                </a:lnTo>
                <a:lnTo>
                  <a:pt x="365" y="54"/>
                </a:lnTo>
                <a:lnTo>
                  <a:pt x="425" y="32"/>
                </a:lnTo>
                <a:lnTo>
                  <a:pt x="486" y="15"/>
                </a:lnTo>
                <a:lnTo>
                  <a:pt x="551" y="4"/>
                </a:lnTo>
                <a:lnTo>
                  <a:pt x="617" y="0"/>
                </a:lnTo>
                <a:close/>
              </a:path>
            </a:pathLst>
          </a:custGeom>
          <a:solidFill>
            <a:srgbClr val="292E31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prstClr val="black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85403273"/>
              </p:ext>
            </p:extLst>
          </p:nvPr>
        </p:nvGraphicFramePr>
        <p:xfrm>
          <a:off x="9199695" y="1908483"/>
          <a:ext cx="1631109" cy="1500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出自【趣你的PPT】(微信:qunideppt)：最优质的PPT资源库"/>
          <p:cNvSpPr/>
          <p:nvPr/>
        </p:nvSpPr>
        <p:spPr>
          <a:xfrm>
            <a:off x="1707200" y="1872139"/>
            <a:ext cx="3672073" cy="3713591"/>
          </a:xfrm>
          <a:prstGeom prst="rect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10218" y="3046737"/>
            <a:ext cx="3300103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2401472" y="2410458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单击添加标题</a:t>
            </a:r>
            <a:endParaRPr lang="en-US" altLang="zh-CN" sz="1600" b="1" dirty="0">
              <a:solidFill>
                <a:schemeClr val="bg1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191477" y="2452375"/>
            <a:ext cx="737331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65</a:t>
            </a: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％</a:t>
            </a:r>
            <a:endParaRPr lang="en-US" altLang="zh-CN" sz="2400" b="1" dirty="0">
              <a:solidFill>
                <a:schemeClr val="bg1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7936608" y="2449175"/>
            <a:ext cx="737331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35</a:t>
            </a: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％</a:t>
            </a:r>
            <a:endParaRPr lang="en-US" altLang="zh-CN" sz="2400" b="1" dirty="0">
              <a:solidFill>
                <a:schemeClr val="bg1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9646583" y="2449175"/>
            <a:ext cx="737331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50</a:t>
            </a: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％</a:t>
            </a:r>
            <a:endParaRPr lang="en-US" altLang="zh-CN" sz="2400" b="1" dirty="0">
              <a:solidFill>
                <a:schemeClr val="bg1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6415475" y="5032616"/>
            <a:ext cx="289333" cy="419456"/>
          </a:xfrm>
          <a:custGeom>
            <a:avLst/>
            <a:gdLst>
              <a:gd name="T0" fmla="*/ 160 w 160"/>
              <a:gd name="T1" fmla="*/ 80 h 232"/>
              <a:gd name="T2" fmla="*/ 80 w 160"/>
              <a:gd name="T3" fmla="*/ 232 h 232"/>
              <a:gd name="T4" fmla="*/ 0 w 160"/>
              <a:gd name="T5" fmla="*/ 80 h 232"/>
              <a:gd name="T6" fmla="*/ 80 w 160"/>
              <a:gd name="T7" fmla="*/ 0 h 232"/>
              <a:gd name="T8" fmla="*/ 160 w 160"/>
              <a:gd name="T9" fmla="*/ 8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" h="232">
                <a:moveTo>
                  <a:pt x="160" y="80"/>
                </a:moveTo>
                <a:cubicBezTo>
                  <a:pt x="160" y="124"/>
                  <a:pt x="80" y="232"/>
                  <a:pt x="80" y="232"/>
                </a:cubicBezTo>
                <a:cubicBezTo>
                  <a:pt x="80" y="232"/>
                  <a:pt x="0" y="124"/>
                  <a:pt x="0" y="80"/>
                </a:cubicBezTo>
                <a:cubicBezTo>
                  <a:pt x="0" y="36"/>
                  <a:pt x="36" y="0"/>
                  <a:pt x="80" y="0"/>
                </a:cubicBezTo>
                <a:cubicBezTo>
                  <a:pt x="124" y="0"/>
                  <a:pt x="160" y="36"/>
                  <a:pt x="160" y="80"/>
                </a:cubicBezTo>
                <a:close/>
              </a:path>
            </a:pathLst>
          </a:cu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01967" y="5119875"/>
            <a:ext cx="116345" cy="115580"/>
          </a:xfrm>
          <a:prstGeom prst="ellipse">
            <a:avLst/>
          </a:pr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084804" y="5090790"/>
            <a:ext cx="303876" cy="361282"/>
          </a:xfrm>
          <a:prstGeom prst="rect">
            <a:avLst/>
          </a:pr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8156753" y="5170395"/>
            <a:ext cx="0" cy="202074"/>
          </a:xfrm>
          <a:prstGeom prst="line">
            <a:avLst/>
          </a:pr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8236358" y="5170395"/>
            <a:ext cx="0" cy="202074"/>
          </a:xfrm>
          <a:prstGeom prst="line">
            <a:avLst/>
          </a:pr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8315963" y="5170395"/>
            <a:ext cx="0" cy="202074"/>
          </a:xfrm>
          <a:prstGeom prst="line">
            <a:avLst/>
          </a:pr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9808964" y="5212492"/>
            <a:ext cx="110222" cy="75778"/>
          </a:xfrm>
          <a:custGeom>
            <a:avLst/>
            <a:gdLst>
              <a:gd name="T0" fmla="*/ 0 w 144"/>
              <a:gd name="T1" fmla="*/ 0 h 99"/>
              <a:gd name="T2" fmla="*/ 66 w 144"/>
              <a:gd name="T3" fmla="*/ 99 h 99"/>
              <a:gd name="T4" fmla="*/ 144 w 144"/>
              <a:gd name="T5" fmla="*/ 1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" h="99">
                <a:moveTo>
                  <a:pt x="0" y="0"/>
                </a:moveTo>
                <a:lnTo>
                  <a:pt x="66" y="99"/>
                </a:lnTo>
                <a:lnTo>
                  <a:pt x="144" y="10"/>
                </a:lnTo>
              </a:path>
            </a:pathLst>
          </a:cu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10111309" y="5216319"/>
            <a:ext cx="110222" cy="75778"/>
          </a:xfrm>
          <a:custGeom>
            <a:avLst/>
            <a:gdLst>
              <a:gd name="T0" fmla="*/ 144 w 144"/>
              <a:gd name="T1" fmla="*/ 99 h 99"/>
              <a:gd name="T2" fmla="*/ 78 w 144"/>
              <a:gd name="T3" fmla="*/ 0 h 99"/>
              <a:gd name="T4" fmla="*/ 0 w 144"/>
              <a:gd name="T5" fmla="*/ 9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" h="99">
                <a:moveTo>
                  <a:pt x="144" y="99"/>
                </a:moveTo>
                <a:lnTo>
                  <a:pt x="78" y="0"/>
                </a:lnTo>
                <a:lnTo>
                  <a:pt x="0" y="92"/>
                </a:lnTo>
              </a:path>
            </a:pathLst>
          </a:cu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9906939" y="5216319"/>
            <a:ext cx="278617" cy="189827"/>
          </a:xfrm>
          <a:custGeom>
            <a:avLst/>
            <a:gdLst>
              <a:gd name="T0" fmla="*/ 146 w 154"/>
              <a:gd name="T1" fmla="*/ 0 h 105"/>
              <a:gd name="T2" fmla="*/ 80 w 154"/>
              <a:gd name="T3" fmla="*/ 98 h 105"/>
              <a:gd name="T4" fmla="*/ 0 w 154"/>
              <a:gd name="T5" fmla="*/ 7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" h="105">
                <a:moveTo>
                  <a:pt x="146" y="0"/>
                </a:moveTo>
                <a:cubicBezTo>
                  <a:pt x="154" y="45"/>
                  <a:pt x="122" y="88"/>
                  <a:pt x="80" y="98"/>
                </a:cubicBezTo>
                <a:cubicBezTo>
                  <a:pt x="50" y="105"/>
                  <a:pt x="20" y="96"/>
                  <a:pt x="0" y="76"/>
                </a:cubicBezTo>
              </a:path>
            </a:pathLst>
          </a:cu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9836519" y="5078542"/>
            <a:ext cx="294691" cy="209728"/>
          </a:xfrm>
          <a:custGeom>
            <a:avLst/>
            <a:gdLst>
              <a:gd name="T0" fmla="*/ 13 w 163"/>
              <a:gd name="T1" fmla="*/ 116 h 116"/>
              <a:gd name="T2" fmla="*/ 79 w 163"/>
              <a:gd name="T3" fmla="*/ 8 h 116"/>
              <a:gd name="T4" fmla="*/ 163 w 163"/>
              <a:gd name="T5" fmla="*/ 3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" h="116">
                <a:moveTo>
                  <a:pt x="13" y="116"/>
                </a:moveTo>
                <a:cubicBezTo>
                  <a:pt x="0" y="67"/>
                  <a:pt x="33" y="18"/>
                  <a:pt x="79" y="8"/>
                </a:cubicBezTo>
                <a:cubicBezTo>
                  <a:pt x="111" y="0"/>
                  <a:pt x="143" y="11"/>
                  <a:pt x="163" y="34"/>
                </a:cubicBezTo>
              </a:path>
            </a:pathLst>
          </a:cu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5552886" y="3528714"/>
            <a:ext cx="185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5872178" y="4181451"/>
            <a:ext cx="1375922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307691" y="3526982"/>
            <a:ext cx="185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626983" y="4179719"/>
            <a:ext cx="1375922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026084" y="3562715"/>
            <a:ext cx="185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9345376" y="4215452"/>
            <a:ext cx="1375922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404883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41811" y="6226165"/>
            <a:ext cx="576111" cy="499611"/>
          </a:xfrm>
          <a:prstGeom prst="rect">
            <a:avLst/>
          </a:prstGeom>
          <a:solidFill>
            <a:srgbClr val="E0000A"/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78448" y="6221083"/>
            <a:ext cx="565003" cy="504693"/>
          </a:xfrm>
          <a:prstGeom prst="rect">
            <a:avLst/>
          </a:prstGeom>
          <a:solidFill>
            <a:srgbClr val="292E3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17682" y="6307705"/>
            <a:ext cx="297380" cy="213338"/>
          </a:xfrm>
          <a:custGeom>
            <a:avLst/>
            <a:gdLst>
              <a:gd name="T0" fmla="*/ 193 w 193"/>
              <a:gd name="T1" fmla="*/ 129 h 138"/>
              <a:gd name="T2" fmla="*/ 188 w 193"/>
              <a:gd name="T3" fmla="*/ 136 h 138"/>
              <a:gd name="T4" fmla="*/ 181 w 193"/>
              <a:gd name="T5" fmla="*/ 138 h 138"/>
              <a:gd name="T6" fmla="*/ 62 w 193"/>
              <a:gd name="T7" fmla="*/ 138 h 138"/>
              <a:gd name="T8" fmla="*/ 13 w 193"/>
              <a:gd name="T9" fmla="*/ 138 h 138"/>
              <a:gd name="T10" fmla="*/ 0 w 193"/>
              <a:gd name="T11" fmla="*/ 129 h 138"/>
              <a:gd name="T12" fmla="*/ 0 w 193"/>
              <a:gd name="T13" fmla="*/ 129 h 138"/>
              <a:gd name="T14" fmla="*/ 0 w 193"/>
              <a:gd name="T15" fmla="*/ 9 h 138"/>
              <a:gd name="T16" fmla="*/ 1 w 193"/>
              <a:gd name="T17" fmla="*/ 6 h 138"/>
              <a:gd name="T18" fmla="*/ 9 w 193"/>
              <a:gd name="T19" fmla="*/ 0 h 138"/>
              <a:gd name="T20" fmla="*/ 184 w 193"/>
              <a:gd name="T21" fmla="*/ 0 h 138"/>
              <a:gd name="T22" fmla="*/ 188 w 193"/>
              <a:gd name="T23" fmla="*/ 2 h 138"/>
              <a:gd name="T24" fmla="*/ 193 w 193"/>
              <a:gd name="T25" fmla="*/ 9 h 138"/>
              <a:gd name="T26" fmla="*/ 193 w 193"/>
              <a:gd name="T27" fmla="*/ 129 h 138"/>
              <a:gd name="T28" fmla="*/ 180 w 193"/>
              <a:gd name="T29" fmla="*/ 12 h 138"/>
              <a:gd name="T30" fmla="*/ 12 w 193"/>
              <a:gd name="T31" fmla="*/ 12 h 138"/>
              <a:gd name="T32" fmla="*/ 12 w 193"/>
              <a:gd name="T33" fmla="*/ 126 h 138"/>
              <a:gd name="T34" fmla="*/ 180 w 193"/>
              <a:gd name="T35" fmla="*/ 126 h 138"/>
              <a:gd name="T36" fmla="*/ 180 w 193"/>
              <a:gd name="T37" fmla="*/ 1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3" h="138">
                <a:moveTo>
                  <a:pt x="193" y="129"/>
                </a:moveTo>
                <a:cubicBezTo>
                  <a:pt x="192" y="132"/>
                  <a:pt x="190" y="135"/>
                  <a:pt x="188" y="136"/>
                </a:cubicBezTo>
                <a:cubicBezTo>
                  <a:pt x="186" y="138"/>
                  <a:pt x="183" y="138"/>
                  <a:pt x="181" y="138"/>
                </a:cubicBezTo>
                <a:cubicBezTo>
                  <a:pt x="141" y="138"/>
                  <a:pt x="102" y="138"/>
                  <a:pt x="62" y="138"/>
                </a:cubicBezTo>
                <a:cubicBezTo>
                  <a:pt x="46" y="138"/>
                  <a:pt x="29" y="138"/>
                  <a:pt x="13" y="138"/>
                </a:cubicBezTo>
                <a:cubicBezTo>
                  <a:pt x="6" y="138"/>
                  <a:pt x="3" y="136"/>
                  <a:pt x="0" y="12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89"/>
                  <a:pt x="0" y="49"/>
                  <a:pt x="0" y="9"/>
                </a:cubicBezTo>
                <a:cubicBezTo>
                  <a:pt x="0" y="8"/>
                  <a:pt x="1" y="7"/>
                  <a:pt x="1" y="6"/>
                </a:cubicBezTo>
                <a:cubicBezTo>
                  <a:pt x="3" y="3"/>
                  <a:pt x="5" y="1"/>
                  <a:pt x="9" y="0"/>
                </a:cubicBezTo>
                <a:cubicBezTo>
                  <a:pt x="67" y="0"/>
                  <a:pt x="125" y="0"/>
                  <a:pt x="184" y="0"/>
                </a:cubicBezTo>
                <a:cubicBezTo>
                  <a:pt x="185" y="1"/>
                  <a:pt x="187" y="1"/>
                  <a:pt x="188" y="2"/>
                </a:cubicBezTo>
                <a:cubicBezTo>
                  <a:pt x="191" y="4"/>
                  <a:pt x="192" y="7"/>
                  <a:pt x="193" y="9"/>
                </a:cubicBezTo>
                <a:cubicBezTo>
                  <a:pt x="193" y="49"/>
                  <a:pt x="193" y="89"/>
                  <a:pt x="193" y="129"/>
                </a:cubicBezTo>
                <a:close/>
                <a:moveTo>
                  <a:pt x="180" y="12"/>
                </a:moveTo>
                <a:cubicBezTo>
                  <a:pt x="124" y="12"/>
                  <a:pt x="68" y="12"/>
                  <a:pt x="12" y="12"/>
                </a:cubicBezTo>
                <a:cubicBezTo>
                  <a:pt x="12" y="50"/>
                  <a:pt x="12" y="88"/>
                  <a:pt x="12" y="126"/>
                </a:cubicBezTo>
                <a:cubicBezTo>
                  <a:pt x="68" y="126"/>
                  <a:pt x="124" y="126"/>
                  <a:pt x="180" y="126"/>
                </a:cubicBezTo>
                <a:cubicBezTo>
                  <a:pt x="180" y="88"/>
                  <a:pt x="180" y="50"/>
                  <a:pt x="180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出自【趣你的PPT】(微信:qunideppt)：最优质的PPT资源库"/>
          <p:cNvSpPr>
            <a:spLocks/>
          </p:cNvSpPr>
          <p:nvPr/>
        </p:nvSpPr>
        <p:spPr bwMode="auto">
          <a:xfrm>
            <a:off x="6974613" y="6557967"/>
            <a:ext cx="149984" cy="64648"/>
          </a:xfrm>
          <a:custGeom>
            <a:avLst/>
            <a:gdLst>
              <a:gd name="T0" fmla="*/ 5 w 97"/>
              <a:gd name="T1" fmla="*/ 42 h 42"/>
              <a:gd name="T2" fmla="*/ 4 w 97"/>
              <a:gd name="T3" fmla="*/ 42 h 42"/>
              <a:gd name="T4" fmla="*/ 0 w 97"/>
              <a:gd name="T5" fmla="*/ 35 h 42"/>
              <a:gd name="T6" fmla="*/ 7 w 97"/>
              <a:gd name="T7" fmla="*/ 30 h 42"/>
              <a:gd name="T8" fmla="*/ 17 w 97"/>
              <a:gd name="T9" fmla="*/ 30 h 42"/>
              <a:gd name="T10" fmla="*/ 30 w 97"/>
              <a:gd name="T11" fmla="*/ 18 h 42"/>
              <a:gd name="T12" fmla="*/ 30 w 97"/>
              <a:gd name="T13" fmla="*/ 0 h 42"/>
              <a:gd name="T14" fmla="*/ 66 w 97"/>
              <a:gd name="T15" fmla="*/ 0 h 42"/>
              <a:gd name="T16" fmla="*/ 66 w 97"/>
              <a:gd name="T17" fmla="*/ 2 h 42"/>
              <a:gd name="T18" fmla="*/ 66 w 97"/>
              <a:gd name="T19" fmla="*/ 18 h 42"/>
              <a:gd name="T20" fmla="*/ 79 w 97"/>
              <a:gd name="T21" fmla="*/ 30 h 42"/>
              <a:gd name="T22" fmla="*/ 90 w 97"/>
              <a:gd name="T23" fmla="*/ 30 h 42"/>
              <a:gd name="T24" fmla="*/ 96 w 97"/>
              <a:gd name="T25" fmla="*/ 35 h 42"/>
              <a:gd name="T26" fmla="*/ 92 w 97"/>
              <a:gd name="T27" fmla="*/ 42 h 42"/>
              <a:gd name="T28" fmla="*/ 92 w 97"/>
              <a:gd name="T29" fmla="*/ 42 h 42"/>
              <a:gd name="T30" fmla="*/ 5 w 97"/>
              <a:gd name="T31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7" h="42">
                <a:moveTo>
                  <a:pt x="5" y="42"/>
                </a:moveTo>
                <a:cubicBezTo>
                  <a:pt x="5" y="42"/>
                  <a:pt x="5" y="42"/>
                  <a:pt x="4" y="42"/>
                </a:cubicBezTo>
                <a:cubicBezTo>
                  <a:pt x="1" y="41"/>
                  <a:pt x="0" y="38"/>
                  <a:pt x="0" y="35"/>
                </a:cubicBezTo>
                <a:cubicBezTo>
                  <a:pt x="1" y="32"/>
                  <a:pt x="3" y="30"/>
                  <a:pt x="7" y="30"/>
                </a:cubicBezTo>
                <a:cubicBezTo>
                  <a:pt x="10" y="30"/>
                  <a:pt x="14" y="30"/>
                  <a:pt x="17" y="30"/>
                </a:cubicBezTo>
                <a:cubicBezTo>
                  <a:pt x="25" y="30"/>
                  <a:pt x="30" y="25"/>
                  <a:pt x="30" y="18"/>
                </a:cubicBezTo>
                <a:cubicBezTo>
                  <a:pt x="30" y="12"/>
                  <a:pt x="30" y="6"/>
                  <a:pt x="30" y="0"/>
                </a:cubicBezTo>
                <a:cubicBezTo>
                  <a:pt x="42" y="0"/>
                  <a:pt x="54" y="0"/>
                  <a:pt x="66" y="0"/>
                </a:cubicBezTo>
                <a:cubicBezTo>
                  <a:pt x="66" y="1"/>
                  <a:pt x="66" y="2"/>
                  <a:pt x="66" y="2"/>
                </a:cubicBezTo>
                <a:cubicBezTo>
                  <a:pt x="66" y="7"/>
                  <a:pt x="66" y="13"/>
                  <a:pt x="66" y="18"/>
                </a:cubicBezTo>
                <a:cubicBezTo>
                  <a:pt x="66" y="25"/>
                  <a:pt x="72" y="30"/>
                  <a:pt x="79" y="30"/>
                </a:cubicBezTo>
                <a:cubicBezTo>
                  <a:pt x="82" y="30"/>
                  <a:pt x="86" y="30"/>
                  <a:pt x="90" y="30"/>
                </a:cubicBezTo>
                <a:cubicBezTo>
                  <a:pt x="93" y="30"/>
                  <a:pt x="96" y="32"/>
                  <a:pt x="96" y="35"/>
                </a:cubicBezTo>
                <a:cubicBezTo>
                  <a:pt x="97" y="38"/>
                  <a:pt x="95" y="41"/>
                  <a:pt x="92" y="42"/>
                </a:cubicBezTo>
                <a:cubicBezTo>
                  <a:pt x="92" y="42"/>
                  <a:pt x="92" y="42"/>
                  <a:pt x="92" y="42"/>
                </a:cubicBezTo>
                <a:cubicBezTo>
                  <a:pt x="63" y="42"/>
                  <a:pt x="34" y="42"/>
                  <a:pt x="5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83602" y="6214734"/>
            <a:ext cx="558655" cy="511042"/>
          </a:xfrm>
          <a:prstGeom prst="rect">
            <a:avLst/>
          </a:prstGeom>
          <a:solidFill>
            <a:srgbClr val="E0000A"/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66611" y="6275043"/>
            <a:ext cx="210753" cy="334876"/>
          </a:xfrm>
          <a:custGeom>
            <a:avLst/>
            <a:gdLst>
              <a:gd name="T0" fmla="*/ 124 w 136"/>
              <a:gd name="T1" fmla="*/ 217 h 217"/>
              <a:gd name="T2" fmla="*/ 11 w 136"/>
              <a:gd name="T3" fmla="*/ 217 h 217"/>
              <a:gd name="T4" fmla="*/ 0 w 136"/>
              <a:gd name="T5" fmla="*/ 201 h 217"/>
              <a:gd name="T6" fmla="*/ 0 w 136"/>
              <a:gd name="T7" fmla="*/ 123 h 217"/>
              <a:gd name="T8" fmla="*/ 0 w 136"/>
              <a:gd name="T9" fmla="*/ 15 h 217"/>
              <a:gd name="T10" fmla="*/ 1 w 136"/>
              <a:gd name="T11" fmla="*/ 8 h 217"/>
              <a:gd name="T12" fmla="*/ 11 w 136"/>
              <a:gd name="T13" fmla="*/ 0 h 217"/>
              <a:gd name="T14" fmla="*/ 124 w 136"/>
              <a:gd name="T15" fmla="*/ 0 h 217"/>
              <a:gd name="T16" fmla="*/ 136 w 136"/>
              <a:gd name="T17" fmla="*/ 17 h 217"/>
              <a:gd name="T18" fmla="*/ 136 w 136"/>
              <a:gd name="T19" fmla="*/ 95 h 217"/>
              <a:gd name="T20" fmla="*/ 136 w 136"/>
              <a:gd name="T21" fmla="*/ 202 h 217"/>
              <a:gd name="T22" fmla="*/ 134 w 136"/>
              <a:gd name="T23" fmla="*/ 210 h 217"/>
              <a:gd name="T24" fmla="*/ 124 w 136"/>
              <a:gd name="T25" fmla="*/ 217 h 217"/>
              <a:gd name="T26" fmla="*/ 14 w 136"/>
              <a:gd name="T27" fmla="*/ 34 h 217"/>
              <a:gd name="T28" fmla="*/ 14 w 136"/>
              <a:gd name="T29" fmla="*/ 183 h 217"/>
              <a:gd name="T30" fmla="*/ 122 w 136"/>
              <a:gd name="T31" fmla="*/ 183 h 217"/>
              <a:gd name="T32" fmla="*/ 122 w 136"/>
              <a:gd name="T33" fmla="*/ 34 h 217"/>
              <a:gd name="T34" fmla="*/ 14 w 136"/>
              <a:gd name="T35" fmla="*/ 34 h 217"/>
              <a:gd name="T36" fmla="*/ 68 w 136"/>
              <a:gd name="T37" fmla="*/ 14 h 217"/>
              <a:gd name="T38" fmla="*/ 46 w 136"/>
              <a:gd name="T39" fmla="*/ 14 h 217"/>
              <a:gd name="T40" fmla="*/ 44 w 136"/>
              <a:gd name="T41" fmla="*/ 14 h 217"/>
              <a:gd name="T42" fmla="*/ 41 w 136"/>
              <a:gd name="T43" fmla="*/ 17 h 217"/>
              <a:gd name="T44" fmla="*/ 44 w 136"/>
              <a:gd name="T45" fmla="*/ 20 h 217"/>
              <a:gd name="T46" fmla="*/ 46 w 136"/>
              <a:gd name="T47" fmla="*/ 21 h 217"/>
              <a:gd name="T48" fmla="*/ 90 w 136"/>
              <a:gd name="T49" fmla="*/ 20 h 217"/>
              <a:gd name="T50" fmla="*/ 92 w 136"/>
              <a:gd name="T51" fmla="*/ 20 h 217"/>
              <a:gd name="T52" fmla="*/ 95 w 136"/>
              <a:gd name="T53" fmla="*/ 17 h 217"/>
              <a:gd name="T54" fmla="*/ 92 w 136"/>
              <a:gd name="T55" fmla="*/ 14 h 217"/>
              <a:gd name="T56" fmla="*/ 90 w 136"/>
              <a:gd name="T57" fmla="*/ 14 h 217"/>
              <a:gd name="T58" fmla="*/ 68 w 136"/>
              <a:gd name="T59" fmla="*/ 14 h 217"/>
              <a:gd name="T60" fmla="*/ 68 w 136"/>
              <a:gd name="T61" fmla="*/ 211 h 217"/>
              <a:gd name="T62" fmla="*/ 78 w 136"/>
              <a:gd name="T63" fmla="*/ 200 h 217"/>
              <a:gd name="T64" fmla="*/ 68 w 136"/>
              <a:gd name="T65" fmla="*/ 190 h 217"/>
              <a:gd name="T66" fmla="*/ 58 w 136"/>
              <a:gd name="T67" fmla="*/ 200 h 217"/>
              <a:gd name="T68" fmla="*/ 68 w 136"/>
              <a:gd name="T69" fmla="*/ 21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6" h="217">
                <a:moveTo>
                  <a:pt x="124" y="217"/>
                </a:moveTo>
                <a:cubicBezTo>
                  <a:pt x="87" y="217"/>
                  <a:pt x="49" y="217"/>
                  <a:pt x="11" y="217"/>
                </a:cubicBezTo>
                <a:cubicBezTo>
                  <a:pt x="2" y="214"/>
                  <a:pt x="0" y="211"/>
                  <a:pt x="0" y="201"/>
                </a:cubicBezTo>
                <a:cubicBezTo>
                  <a:pt x="0" y="175"/>
                  <a:pt x="0" y="149"/>
                  <a:pt x="0" y="123"/>
                </a:cubicBezTo>
                <a:cubicBezTo>
                  <a:pt x="0" y="87"/>
                  <a:pt x="0" y="51"/>
                  <a:pt x="0" y="15"/>
                </a:cubicBezTo>
                <a:cubicBezTo>
                  <a:pt x="0" y="13"/>
                  <a:pt x="1" y="10"/>
                  <a:pt x="1" y="8"/>
                </a:cubicBezTo>
                <a:cubicBezTo>
                  <a:pt x="3" y="3"/>
                  <a:pt x="7" y="1"/>
                  <a:pt x="11" y="0"/>
                </a:cubicBezTo>
                <a:cubicBezTo>
                  <a:pt x="49" y="0"/>
                  <a:pt x="87" y="0"/>
                  <a:pt x="124" y="0"/>
                </a:cubicBezTo>
                <a:cubicBezTo>
                  <a:pt x="133" y="4"/>
                  <a:pt x="136" y="7"/>
                  <a:pt x="136" y="17"/>
                </a:cubicBezTo>
                <a:cubicBezTo>
                  <a:pt x="136" y="43"/>
                  <a:pt x="136" y="69"/>
                  <a:pt x="136" y="95"/>
                </a:cubicBezTo>
                <a:cubicBezTo>
                  <a:pt x="136" y="131"/>
                  <a:pt x="136" y="166"/>
                  <a:pt x="136" y="202"/>
                </a:cubicBezTo>
                <a:cubicBezTo>
                  <a:pt x="136" y="205"/>
                  <a:pt x="135" y="207"/>
                  <a:pt x="134" y="210"/>
                </a:cubicBezTo>
                <a:cubicBezTo>
                  <a:pt x="132" y="214"/>
                  <a:pt x="129" y="216"/>
                  <a:pt x="124" y="217"/>
                </a:cubicBezTo>
                <a:close/>
                <a:moveTo>
                  <a:pt x="14" y="34"/>
                </a:moveTo>
                <a:cubicBezTo>
                  <a:pt x="14" y="84"/>
                  <a:pt x="14" y="134"/>
                  <a:pt x="14" y="183"/>
                </a:cubicBezTo>
                <a:cubicBezTo>
                  <a:pt x="50" y="183"/>
                  <a:pt x="86" y="183"/>
                  <a:pt x="122" y="183"/>
                </a:cubicBezTo>
                <a:cubicBezTo>
                  <a:pt x="122" y="133"/>
                  <a:pt x="122" y="84"/>
                  <a:pt x="122" y="34"/>
                </a:cubicBezTo>
                <a:cubicBezTo>
                  <a:pt x="86" y="34"/>
                  <a:pt x="50" y="34"/>
                  <a:pt x="14" y="34"/>
                </a:cubicBezTo>
                <a:close/>
                <a:moveTo>
                  <a:pt x="68" y="14"/>
                </a:moveTo>
                <a:cubicBezTo>
                  <a:pt x="61" y="14"/>
                  <a:pt x="54" y="14"/>
                  <a:pt x="46" y="14"/>
                </a:cubicBezTo>
                <a:cubicBezTo>
                  <a:pt x="46" y="14"/>
                  <a:pt x="45" y="14"/>
                  <a:pt x="44" y="14"/>
                </a:cubicBezTo>
                <a:cubicBezTo>
                  <a:pt x="42" y="14"/>
                  <a:pt x="41" y="15"/>
                  <a:pt x="41" y="17"/>
                </a:cubicBezTo>
                <a:cubicBezTo>
                  <a:pt x="41" y="19"/>
                  <a:pt x="42" y="20"/>
                  <a:pt x="44" y="20"/>
                </a:cubicBezTo>
                <a:cubicBezTo>
                  <a:pt x="45" y="21"/>
                  <a:pt x="45" y="21"/>
                  <a:pt x="46" y="21"/>
                </a:cubicBezTo>
                <a:cubicBezTo>
                  <a:pt x="60" y="21"/>
                  <a:pt x="75" y="21"/>
                  <a:pt x="90" y="20"/>
                </a:cubicBezTo>
                <a:cubicBezTo>
                  <a:pt x="91" y="20"/>
                  <a:pt x="91" y="21"/>
                  <a:pt x="92" y="20"/>
                </a:cubicBezTo>
                <a:cubicBezTo>
                  <a:pt x="94" y="20"/>
                  <a:pt x="95" y="19"/>
                  <a:pt x="95" y="17"/>
                </a:cubicBezTo>
                <a:cubicBezTo>
                  <a:pt x="95" y="15"/>
                  <a:pt x="94" y="14"/>
                  <a:pt x="92" y="14"/>
                </a:cubicBezTo>
                <a:cubicBezTo>
                  <a:pt x="91" y="14"/>
                  <a:pt x="91" y="14"/>
                  <a:pt x="90" y="14"/>
                </a:cubicBezTo>
                <a:cubicBezTo>
                  <a:pt x="83" y="14"/>
                  <a:pt x="75" y="14"/>
                  <a:pt x="68" y="14"/>
                </a:cubicBezTo>
                <a:close/>
                <a:moveTo>
                  <a:pt x="68" y="211"/>
                </a:moveTo>
                <a:cubicBezTo>
                  <a:pt x="73" y="211"/>
                  <a:pt x="78" y="206"/>
                  <a:pt x="78" y="200"/>
                </a:cubicBezTo>
                <a:cubicBezTo>
                  <a:pt x="78" y="195"/>
                  <a:pt x="73" y="190"/>
                  <a:pt x="68" y="190"/>
                </a:cubicBezTo>
                <a:cubicBezTo>
                  <a:pt x="62" y="190"/>
                  <a:pt x="58" y="195"/>
                  <a:pt x="58" y="200"/>
                </a:cubicBezTo>
                <a:cubicBezTo>
                  <a:pt x="58" y="206"/>
                  <a:pt x="62" y="211"/>
                  <a:pt x="68" y="2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06787" y="6300962"/>
            <a:ext cx="277986" cy="323239"/>
          </a:xfrm>
          <a:custGeom>
            <a:avLst/>
            <a:gdLst>
              <a:gd name="T0" fmla="*/ 97 w 181"/>
              <a:gd name="T1" fmla="*/ 0 h 210"/>
              <a:gd name="T2" fmla="*/ 140 w 181"/>
              <a:gd name="T3" fmla="*/ 11 h 210"/>
              <a:gd name="T4" fmla="*/ 148 w 181"/>
              <a:gd name="T5" fmla="*/ 20 h 210"/>
              <a:gd name="T6" fmla="*/ 160 w 181"/>
              <a:gd name="T7" fmla="*/ 43 h 210"/>
              <a:gd name="T8" fmla="*/ 172 w 181"/>
              <a:gd name="T9" fmla="*/ 76 h 210"/>
              <a:gd name="T10" fmla="*/ 171 w 181"/>
              <a:gd name="T11" fmla="*/ 87 h 210"/>
              <a:gd name="T12" fmla="*/ 181 w 181"/>
              <a:gd name="T13" fmla="*/ 118 h 210"/>
              <a:gd name="T14" fmla="*/ 175 w 181"/>
              <a:gd name="T15" fmla="*/ 124 h 210"/>
              <a:gd name="T16" fmla="*/ 176 w 181"/>
              <a:gd name="T17" fmla="*/ 136 h 210"/>
              <a:gd name="T18" fmla="*/ 171 w 181"/>
              <a:gd name="T19" fmla="*/ 145 h 210"/>
              <a:gd name="T20" fmla="*/ 173 w 181"/>
              <a:gd name="T21" fmla="*/ 156 h 210"/>
              <a:gd name="T22" fmla="*/ 172 w 181"/>
              <a:gd name="T23" fmla="*/ 168 h 210"/>
              <a:gd name="T24" fmla="*/ 146 w 181"/>
              <a:gd name="T25" fmla="*/ 174 h 210"/>
              <a:gd name="T26" fmla="*/ 138 w 181"/>
              <a:gd name="T27" fmla="*/ 207 h 210"/>
              <a:gd name="T28" fmla="*/ 47 w 181"/>
              <a:gd name="T29" fmla="*/ 210 h 210"/>
              <a:gd name="T30" fmla="*/ 47 w 181"/>
              <a:gd name="T31" fmla="*/ 188 h 210"/>
              <a:gd name="T32" fmla="*/ 27 w 181"/>
              <a:gd name="T33" fmla="*/ 140 h 210"/>
              <a:gd name="T34" fmla="*/ 8 w 181"/>
              <a:gd name="T35" fmla="*/ 112 h 210"/>
              <a:gd name="T36" fmla="*/ 0 w 181"/>
              <a:gd name="T37" fmla="*/ 83 h 210"/>
              <a:gd name="T38" fmla="*/ 0 w 181"/>
              <a:gd name="T39" fmla="*/ 73 h 210"/>
              <a:gd name="T40" fmla="*/ 33 w 181"/>
              <a:gd name="T41" fmla="*/ 16 h 210"/>
              <a:gd name="T42" fmla="*/ 88 w 181"/>
              <a:gd name="T43" fmla="*/ 0 h 210"/>
              <a:gd name="T44" fmla="*/ 93 w 181"/>
              <a:gd name="T45" fmla="*/ 91 h 210"/>
              <a:gd name="T46" fmla="*/ 104 w 181"/>
              <a:gd name="T47" fmla="*/ 69 h 210"/>
              <a:gd name="T48" fmla="*/ 97 w 181"/>
              <a:gd name="T49" fmla="*/ 31 h 210"/>
              <a:gd name="T50" fmla="*/ 67 w 181"/>
              <a:gd name="T51" fmla="*/ 35 h 210"/>
              <a:gd name="T52" fmla="*/ 70 w 181"/>
              <a:gd name="T53" fmla="*/ 48 h 210"/>
              <a:gd name="T54" fmla="*/ 88 w 181"/>
              <a:gd name="T55" fmla="*/ 44 h 210"/>
              <a:gd name="T56" fmla="*/ 94 w 181"/>
              <a:gd name="T57" fmla="*/ 58 h 210"/>
              <a:gd name="T58" fmla="*/ 81 w 181"/>
              <a:gd name="T59" fmla="*/ 77 h 210"/>
              <a:gd name="T60" fmla="*/ 80 w 181"/>
              <a:gd name="T61" fmla="*/ 95 h 210"/>
              <a:gd name="T62" fmla="*/ 95 w 181"/>
              <a:gd name="T63" fmla="*/ 114 h 210"/>
              <a:gd name="T64" fmla="*/ 75 w 181"/>
              <a:gd name="T65" fmla="*/ 114 h 210"/>
              <a:gd name="T66" fmla="*/ 95 w 181"/>
              <a:gd name="T67" fmla="*/ 11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1" h="210">
                <a:moveTo>
                  <a:pt x="88" y="0"/>
                </a:moveTo>
                <a:cubicBezTo>
                  <a:pt x="91" y="0"/>
                  <a:pt x="94" y="0"/>
                  <a:pt x="97" y="0"/>
                </a:cubicBezTo>
                <a:cubicBezTo>
                  <a:pt x="98" y="0"/>
                  <a:pt x="99" y="0"/>
                  <a:pt x="100" y="0"/>
                </a:cubicBezTo>
                <a:cubicBezTo>
                  <a:pt x="114" y="1"/>
                  <a:pt x="127" y="4"/>
                  <a:pt x="140" y="11"/>
                </a:cubicBezTo>
                <a:cubicBezTo>
                  <a:pt x="144" y="13"/>
                  <a:pt x="148" y="15"/>
                  <a:pt x="152" y="18"/>
                </a:cubicBezTo>
                <a:cubicBezTo>
                  <a:pt x="150" y="18"/>
                  <a:pt x="149" y="19"/>
                  <a:pt x="148" y="20"/>
                </a:cubicBezTo>
                <a:cubicBezTo>
                  <a:pt x="155" y="25"/>
                  <a:pt x="160" y="32"/>
                  <a:pt x="164" y="40"/>
                </a:cubicBezTo>
                <a:cubicBezTo>
                  <a:pt x="163" y="41"/>
                  <a:pt x="161" y="42"/>
                  <a:pt x="160" y="43"/>
                </a:cubicBezTo>
                <a:cubicBezTo>
                  <a:pt x="160" y="44"/>
                  <a:pt x="160" y="45"/>
                  <a:pt x="161" y="45"/>
                </a:cubicBezTo>
                <a:cubicBezTo>
                  <a:pt x="166" y="55"/>
                  <a:pt x="169" y="65"/>
                  <a:pt x="172" y="76"/>
                </a:cubicBezTo>
                <a:cubicBezTo>
                  <a:pt x="173" y="79"/>
                  <a:pt x="173" y="81"/>
                  <a:pt x="171" y="84"/>
                </a:cubicBezTo>
                <a:cubicBezTo>
                  <a:pt x="171" y="85"/>
                  <a:pt x="171" y="86"/>
                  <a:pt x="171" y="87"/>
                </a:cubicBezTo>
                <a:cubicBezTo>
                  <a:pt x="172" y="92"/>
                  <a:pt x="174" y="97"/>
                  <a:pt x="176" y="101"/>
                </a:cubicBezTo>
                <a:cubicBezTo>
                  <a:pt x="177" y="107"/>
                  <a:pt x="179" y="112"/>
                  <a:pt x="181" y="118"/>
                </a:cubicBezTo>
                <a:cubicBezTo>
                  <a:pt x="181" y="118"/>
                  <a:pt x="181" y="119"/>
                  <a:pt x="181" y="119"/>
                </a:cubicBezTo>
                <a:cubicBezTo>
                  <a:pt x="180" y="122"/>
                  <a:pt x="178" y="123"/>
                  <a:pt x="175" y="124"/>
                </a:cubicBezTo>
                <a:cubicBezTo>
                  <a:pt x="174" y="124"/>
                  <a:pt x="174" y="125"/>
                  <a:pt x="174" y="126"/>
                </a:cubicBezTo>
                <a:cubicBezTo>
                  <a:pt x="174" y="129"/>
                  <a:pt x="175" y="133"/>
                  <a:pt x="176" y="136"/>
                </a:cubicBezTo>
                <a:cubicBezTo>
                  <a:pt x="176" y="139"/>
                  <a:pt x="176" y="141"/>
                  <a:pt x="174" y="143"/>
                </a:cubicBezTo>
                <a:cubicBezTo>
                  <a:pt x="173" y="143"/>
                  <a:pt x="172" y="144"/>
                  <a:pt x="171" y="145"/>
                </a:cubicBezTo>
                <a:cubicBezTo>
                  <a:pt x="171" y="145"/>
                  <a:pt x="171" y="145"/>
                  <a:pt x="171" y="145"/>
                </a:cubicBezTo>
                <a:cubicBezTo>
                  <a:pt x="176" y="149"/>
                  <a:pt x="176" y="152"/>
                  <a:pt x="173" y="156"/>
                </a:cubicBezTo>
                <a:cubicBezTo>
                  <a:pt x="172" y="159"/>
                  <a:pt x="171" y="161"/>
                  <a:pt x="172" y="164"/>
                </a:cubicBezTo>
                <a:cubicBezTo>
                  <a:pt x="172" y="165"/>
                  <a:pt x="172" y="166"/>
                  <a:pt x="172" y="168"/>
                </a:cubicBezTo>
                <a:cubicBezTo>
                  <a:pt x="171" y="172"/>
                  <a:pt x="165" y="176"/>
                  <a:pt x="160" y="175"/>
                </a:cubicBezTo>
                <a:cubicBezTo>
                  <a:pt x="156" y="173"/>
                  <a:pt x="151" y="173"/>
                  <a:pt x="146" y="174"/>
                </a:cubicBezTo>
                <a:cubicBezTo>
                  <a:pt x="141" y="174"/>
                  <a:pt x="139" y="176"/>
                  <a:pt x="139" y="181"/>
                </a:cubicBezTo>
                <a:cubicBezTo>
                  <a:pt x="138" y="190"/>
                  <a:pt x="138" y="198"/>
                  <a:pt x="138" y="207"/>
                </a:cubicBezTo>
                <a:cubicBezTo>
                  <a:pt x="138" y="208"/>
                  <a:pt x="138" y="209"/>
                  <a:pt x="137" y="210"/>
                </a:cubicBezTo>
                <a:cubicBezTo>
                  <a:pt x="107" y="210"/>
                  <a:pt x="77" y="210"/>
                  <a:pt x="47" y="210"/>
                </a:cubicBezTo>
                <a:cubicBezTo>
                  <a:pt x="47" y="209"/>
                  <a:pt x="47" y="208"/>
                  <a:pt x="47" y="207"/>
                </a:cubicBezTo>
                <a:cubicBezTo>
                  <a:pt x="47" y="201"/>
                  <a:pt x="47" y="194"/>
                  <a:pt x="47" y="188"/>
                </a:cubicBezTo>
                <a:cubicBezTo>
                  <a:pt x="47" y="185"/>
                  <a:pt x="46" y="181"/>
                  <a:pt x="45" y="177"/>
                </a:cubicBezTo>
                <a:cubicBezTo>
                  <a:pt x="43" y="163"/>
                  <a:pt x="37" y="151"/>
                  <a:pt x="27" y="140"/>
                </a:cubicBezTo>
                <a:cubicBezTo>
                  <a:pt x="22" y="134"/>
                  <a:pt x="17" y="126"/>
                  <a:pt x="13" y="119"/>
                </a:cubicBezTo>
                <a:cubicBezTo>
                  <a:pt x="11" y="117"/>
                  <a:pt x="10" y="114"/>
                  <a:pt x="8" y="112"/>
                </a:cubicBezTo>
                <a:cubicBezTo>
                  <a:pt x="5" y="107"/>
                  <a:pt x="3" y="101"/>
                  <a:pt x="2" y="95"/>
                </a:cubicBezTo>
                <a:cubicBezTo>
                  <a:pt x="1" y="91"/>
                  <a:pt x="1" y="87"/>
                  <a:pt x="0" y="83"/>
                </a:cubicBezTo>
                <a:cubicBezTo>
                  <a:pt x="0" y="80"/>
                  <a:pt x="0" y="77"/>
                  <a:pt x="0" y="74"/>
                </a:cubicBezTo>
                <a:cubicBezTo>
                  <a:pt x="0" y="74"/>
                  <a:pt x="0" y="73"/>
                  <a:pt x="0" y="73"/>
                </a:cubicBezTo>
                <a:cubicBezTo>
                  <a:pt x="1" y="64"/>
                  <a:pt x="3" y="55"/>
                  <a:pt x="7" y="47"/>
                </a:cubicBezTo>
                <a:cubicBezTo>
                  <a:pt x="13" y="34"/>
                  <a:pt x="21" y="24"/>
                  <a:pt x="33" y="16"/>
                </a:cubicBezTo>
                <a:cubicBezTo>
                  <a:pt x="48" y="7"/>
                  <a:pt x="64" y="2"/>
                  <a:pt x="80" y="0"/>
                </a:cubicBezTo>
                <a:cubicBezTo>
                  <a:pt x="83" y="0"/>
                  <a:pt x="86" y="0"/>
                  <a:pt x="88" y="0"/>
                </a:cubicBezTo>
                <a:close/>
                <a:moveTo>
                  <a:pt x="93" y="95"/>
                </a:moveTo>
                <a:cubicBezTo>
                  <a:pt x="93" y="94"/>
                  <a:pt x="93" y="92"/>
                  <a:pt x="93" y="91"/>
                </a:cubicBezTo>
                <a:cubicBezTo>
                  <a:pt x="93" y="86"/>
                  <a:pt x="94" y="82"/>
                  <a:pt x="97" y="78"/>
                </a:cubicBezTo>
                <a:cubicBezTo>
                  <a:pt x="99" y="75"/>
                  <a:pt x="101" y="72"/>
                  <a:pt x="104" y="69"/>
                </a:cubicBezTo>
                <a:cubicBezTo>
                  <a:pt x="106" y="66"/>
                  <a:pt x="109" y="62"/>
                  <a:pt x="110" y="58"/>
                </a:cubicBezTo>
                <a:cubicBezTo>
                  <a:pt x="114" y="46"/>
                  <a:pt x="109" y="35"/>
                  <a:pt x="97" y="31"/>
                </a:cubicBezTo>
                <a:cubicBezTo>
                  <a:pt x="91" y="30"/>
                  <a:pt x="86" y="30"/>
                  <a:pt x="81" y="31"/>
                </a:cubicBezTo>
                <a:cubicBezTo>
                  <a:pt x="76" y="31"/>
                  <a:pt x="71" y="33"/>
                  <a:pt x="67" y="35"/>
                </a:cubicBezTo>
                <a:cubicBezTo>
                  <a:pt x="67" y="35"/>
                  <a:pt x="66" y="36"/>
                  <a:pt x="66" y="36"/>
                </a:cubicBezTo>
                <a:cubicBezTo>
                  <a:pt x="67" y="40"/>
                  <a:pt x="69" y="44"/>
                  <a:pt x="70" y="48"/>
                </a:cubicBezTo>
                <a:cubicBezTo>
                  <a:pt x="71" y="47"/>
                  <a:pt x="71" y="47"/>
                  <a:pt x="72" y="46"/>
                </a:cubicBezTo>
                <a:cubicBezTo>
                  <a:pt x="77" y="44"/>
                  <a:pt x="83" y="43"/>
                  <a:pt x="88" y="44"/>
                </a:cubicBezTo>
                <a:cubicBezTo>
                  <a:pt x="92" y="45"/>
                  <a:pt x="95" y="49"/>
                  <a:pt x="94" y="53"/>
                </a:cubicBezTo>
                <a:cubicBezTo>
                  <a:pt x="94" y="54"/>
                  <a:pt x="94" y="56"/>
                  <a:pt x="94" y="58"/>
                </a:cubicBezTo>
                <a:cubicBezTo>
                  <a:pt x="92" y="61"/>
                  <a:pt x="90" y="64"/>
                  <a:pt x="88" y="67"/>
                </a:cubicBezTo>
                <a:cubicBezTo>
                  <a:pt x="85" y="71"/>
                  <a:pt x="83" y="74"/>
                  <a:pt x="81" y="77"/>
                </a:cubicBezTo>
                <a:cubicBezTo>
                  <a:pt x="78" y="83"/>
                  <a:pt x="77" y="89"/>
                  <a:pt x="78" y="95"/>
                </a:cubicBezTo>
                <a:cubicBezTo>
                  <a:pt x="79" y="95"/>
                  <a:pt x="79" y="95"/>
                  <a:pt x="80" y="95"/>
                </a:cubicBezTo>
                <a:cubicBezTo>
                  <a:pt x="84" y="95"/>
                  <a:pt x="88" y="95"/>
                  <a:pt x="93" y="95"/>
                </a:cubicBezTo>
                <a:close/>
                <a:moveTo>
                  <a:pt x="95" y="114"/>
                </a:moveTo>
                <a:cubicBezTo>
                  <a:pt x="95" y="108"/>
                  <a:pt x="91" y="103"/>
                  <a:pt x="85" y="103"/>
                </a:cubicBezTo>
                <a:cubicBezTo>
                  <a:pt x="79" y="103"/>
                  <a:pt x="75" y="108"/>
                  <a:pt x="75" y="114"/>
                </a:cubicBezTo>
                <a:cubicBezTo>
                  <a:pt x="75" y="120"/>
                  <a:pt x="79" y="124"/>
                  <a:pt x="85" y="124"/>
                </a:cubicBezTo>
                <a:cubicBezTo>
                  <a:pt x="91" y="124"/>
                  <a:pt x="95" y="120"/>
                  <a:pt x="95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10326" y="6224256"/>
            <a:ext cx="568177" cy="501520"/>
          </a:xfrm>
          <a:prstGeom prst="rect">
            <a:avLst/>
          </a:prstGeom>
          <a:solidFill>
            <a:srgbClr val="E0000A"/>
          </a:solidFill>
          <a:ln>
            <a:noFill/>
          </a:ln>
          <a:effectLst/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2240" y="6322704"/>
            <a:ext cx="209459" cy="279279"/>
          </a:xfrm>
          <a:custGeom>
            <a:avLst/>
            <a:gdLst>
              <a:gd name="T0" fmla="*/ 136 w 136"/>
              <a:gd name="T1" fmla="*/ 119 h 181"/>
              <a:gd name="T2" fmla="*/ 123 w 136"/>
              <a:gd name="T3" fmla="*/ 130 h 181"/>
              <a:gd name="T4" fmla="*/ 105 w 136"/>
              <a:gd name="T5" fmla="*/ 130 h 181"/>
              <a:gd name="T6" fmla="*/ 105 w 136"/>
              <a:gd name="T7" fmla="*/ 168 h 181"/>
              <a:gd name="T8" fmla="*/ 94 w 136"/>
              <a:gd name="T9" fmla="*/ 181 h 181"/>
              <a:gd name="T10" fmla="*/ 10 w 136"/>
              <a:gd name="T11" fmla="*/ 181 h 181"/>
              <a:gd name="T12" fmla="*/ 0 w 136"/>
              <a:gd name="T13" fmla="*/ 170 h 181"/>
              <a:gd name="T14" fmla="*/ 0 w 136"/>
              <a:gd name="T15" fmla="*/ 11 h 181"/>
              <a:gd name="T16" fmla="*/ 11 w 136"/>
              <a:gd name="T17" fmla="*/ 0 h 181"/>
              <a:gd name="T18" fmla="*/ 95 w 136"/>
              <a:gd name="T19" fmla="*/ 1 h 181"/>
              <a:gd name="T20" fmla="*/ 105 w 136"/>
              <a:gd name="T21" fmla="*/ 13 h 181"/>
              <a:gd name="T22" fmla="*/ 105 w 136"/>
              <a:gd name="T23" fmla="*/ 47 h 181"/>
              <a:gd name="T24" fmla="*/ 124 w 136"/>
              <a:gd name="T25" fmla="*/ 47 h 181"/>
              <a:gd name="T26" fmla="*/ 136 w 136"/>
              <a:gd name="T27" fmla="*/ 57 h 181"/>
              <a:gd name="T28" fmla="*/ 96 w 136"/>
              <a:gd name="T29" fmla="*/ 130 h 181"/>
              <a:gd name="T30" fmla="*/ 72 w 136"/>
              <a:gd name="T31" fmla="*/ 131 h 181"/>
              <a:gd name="T32" fmla="*/ 53 w 136"/>
              <a:gd name="T33" fmla="*/ 149 h 181"/>
              <a:gd name="T34" fmla="*/ 47 w 136"/>
              <a:gd name="T35" fmla="*/ 130 h 181"/>
              <a:gd name="T36" fmla="*/ 35 w 136"/>
              <a:gd name="T37" fmla="*/ 59 h 181"/>
              <a:gd name="T38" fmla="*/ 47 w 136"/>
              <a:gd name="T39" fmla="*/ 47 h 181"/>
              <a:gd name="T40" fmla="*/ 97 w 136"/>
              <a:gd name="T41" fmla="*/ 47 h 181"/>
              <a:gd name="T42" fmla="*/ 9 w 136"/>
              <a:gd name="T43" fmla="*/ 20 h 181"/>
              <a:gd name="T44" fmla="*/ 96 w 136"/>
              <a:gd name="T45" fmla="*/ 158 h 181"/>
              <a:gd name="T46" fmla="*/ 60 w 136"/>
              <a:gd name="T47" fmla="*/ 136 h 181"/>
              <a:gd name="T48" fmla="*/ 73 w 136"/>
              <a:gd name="T49" fmla="*/ 124 h 181"/>
              <a:gd name="T50" fmla="*/ 131 w 136"/>
              <a:gd name="T51" fmla="*/ 117 h 181"/>
              <a:gd name="T52" fmla="*/ 123 w 136"/>
              <a:gd name="T53" fmla="*/ 52 h 181"/>
              <a:gd name="T54" fmla="*/ 40 w 136"/>
              <a:gd name="T55" fmla="*/ 59 h 181"/>
              <a:gd name="T56" fmla="*/ 47 w 136"/>
              <a:gd name="T57" fmla="*/ 125 h 181"/>
              <a:gd name="T58" fmla="*/ 58 w 136"/>
              <a:gd name="T59" fmla="*/ 125 h 181"/>
              <a:gd name="T60" fmla="*/ 53 w 136"/>
              <a:gd name="T61" fmla="*/ 175 h 181"/>
              <a:gd name="T62" fmla="*/ 53 w 136"/>
              <a:gd name="T63" fmla="*/ 163 h 181"/>
              <a:gd name="T64" fmla="*/ 53 w 136"/>
              <a:gd name="T65" fmla="*/ 175 h 181"/>
              <a:gd name="T66" fmla="*/ 65 w 136"/>
              <a:gd name="T67" fmla="*/ 12 h 181"/>
              <a:gd name="T68" fmla="*/ 65 w 136"/>
              <a:gd name="T69" fmla="*/ 9 h 181"/>
              <a:gd name="T70" fmla="*/ 40 w 136"/>
              <a:gd name="T71" fmla="*/ 9 h 181"/>
              <a:gd name="T72" fmla="*/ 38 w 136"/>
              <a:gd name="T73" fmla="*/ 11 h 181"/>
              <a:gd name="T74" fmla="*/ 41 w 136"/>
              <a:gd name="T75" fmla="*/ 1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81">
                <a:moveTo>
                  <a:pt x="136" y="57"/>
                </a:moveTo>
                <a:cubicBezTo>
                  <a:pt x="136" y="78"/>
                  <a:pt x="136" y="99"/>
                  <a:pt x="136" y="119"/>
                </a:cubicBezTo>
                <a:cubicBezTo>
                  <a:pt x="136" y="119"/>
                  <a:pt x="136" y="120"/>
                  <a:pt x="136" y="120"/>
                </a:cubicBezTo>
                <a:cubicBezTo>
                  <a:pt x="135" y="126"/>
                  <a:pt x="130" y="130"/>
                  <a:pt x="123" y="130"/>
                </a:cubicBezTo>
                <a:cubicBezTo>
                  <a:pt x="118" y="129"/>
                  <a:pt x="112" y="130"/>
                  <a:pt x="107" y="130"/>
                </a:cubicBezTo>
                <a:cubicBezTo>
                  <a:pt x="106" y="130"/>
                  <a:pt x="106" y="130"/>
                  <a:pt x="105" y="130"/>
                </a:cubicBezTo>
                <a:cubicBezTo>
                  <a:pt x="105" y="130"/>
                  <a:pt x="105" y="131"/>
                  <a:pt x="105" y="131"/>
                </a:cubicBezTo>
                <a:cubicBezTo>
                  <a:pt x="105" y="144"/>
                  <a:pt x="105" y="156"/>
                  <a:pt x="105" y="168"/>
                </a:cubicBezTo>
                <a:cubicBezTo>
                  <a:pt x="105" y="172"/>
                  <a:pt x="104" y="176"/>
                  <a:pt x="100" y="179"/>
                </a:cubicBezTo>
                <a:cubicBezTo>
                  <a:pt x="98" y="180"/>
                  <a:pt x="96" y="180"/>
                  <a:pt x="94" y="181"/>
                </a:cubicBezTo>
                <a:cubicBezTo>
                  <a:pt x="66" y="181"/>
                  <a:pt x="39" y="181"/>
                  <a:pt x="11" y="181"/>
                </a:cubicBezTo>
                <a:cubicBezTo>
                  <a:pt x="11" y="181"/>
                  <a:pt x="11" y="181"/>
                  <a:pt x="10" y="181"/>
                </a:cubicBezTo>
                <a:cubicBezTo>
                  <a:pt x="7" y="180"/>
                  <a:pt x="5" y="179"/>
                  <a:pt x="3" y="177"/>
                </a:cubicBezTo>
                <a:cubicBezTo>
                  <a:pt x="1" y="175"/>
                  <a:pt x="1" y="173"/>
                  <a:pt x="0" y="170"/>
                </a:cubicBezTo>
                <a:cubicBezTo>
                  <a:pt x="0" y="117"/>
                  <a:pt x="0" y="64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1" y="8"/>
                  <a:pt x="2" y="5"/>
                  <a:pt x="5" y="3"/>
                </a:cubicBezTo>
                <a:cubicBezTo>
                  <a:pt x="6" y="2"/>
                  <a:pt x="9" y="1"/>
                  <a:pt x="11" y="0"/>
                </a:cubicBezTo>
                <a:cubicBezTo>
                  <a:pt x="39" y="0"/>
                  <a:pt x="66" y="0"/>
                  <a:pt x="94" y="0"/>
                </a:cubicBezTo>
                <a:cubicBezTo>
                  <a:pt x="94" y="0"/>
                  <a:pt x="95" y="1"/>
                  <a:pt x="95" y="1"/>
                </a:cubicBezTo>
                <a:cubicBezTo>
                  <a:pt x="98" y="1"/>
                  <a:pt x="100" y="3"/>
                  <a:pt x="102" y="5"/>
                </a:cubicBezTo>
                <a:cubicBezTo>
                  <a:pt x="104" y="7"/>
                  <a:pt x="105" y="10"/>
                  <a:pt x="105" y="13"/>
                </a:cubicBezTo>
                <a:cubicBezTo>
                  <a:pt x="105" y="24"/>
                  <a:pt x="105" y="35"/>
                  <a:pt x="105" y="45"/>
                </a:cubicBezTo>
                <a:cubicBezTo>
                  <a:pt x="105" y="46"/>
                  <a:pt x="105" y="46"/>
                  <a:pt x="105" y="47"/>
                </a:cubicBezTo>
                <a:cubicBezTo>
                  <a:pt x="106" y="47"/>
                  <a:pt x="106" y="47"/>
                  <a:pt x="107" y="47"/>
                </a:cubicBezTo>
                <a:cubicBezTo>
                  <a:pt x="112" y="47"/>
                  <a:pt x="118" y="47"/>
                  <a:pt x="124" y="47"/>
                </a:cubicBezTo>
                <a:cubicBezTo>
                  <a:pt x="128" y="47"/>
                  <a:pt x="131" y="48"/>
                  <a:pt x="134" y="52"/>
                </a:cubicBezTo>
                <a:cubicBezTo>
                  <a:pt x="135" y="53"/>
                  <a:pt x="135" y="55"/>
                  <a:pt x="136" y="57"/>
                </a:cubicBezTo>
                <a:close/>
                <a:moveTo>
                  <a:pt x="96" y="158"/>
                </a:moveTo>
                <a:cubicBezTo>
                  <a:pt x="96" y="149"/>
                  <a:pt x="96" y="139"/>
                  <a:pt x="96" y="130"/>
                </a:cubicBezTo>
                <a:cubicBezTo>
                  <a:pt x="89" y="130"/>
                  <a:pt x="81" y="130"/>
                  <a:pt x="74" y="130"/>
                </a:cubicBezTo>
                <a:cubicBezTo>
                  <a:pt x="73" y="130"/>
                  <a:pt x="73" y="130"/>
                  <a:pt x="72" y="131"/>
                </a:cubicBezTo>
                <a:cubicBezTo>
                  <a:pt x="66" y="136"/>
                  <a:pt x="61" y="142"/>
                  <a:pt x="55" y="148"/>
                </a:cubicBezTo>
                <a:cubicBezTo>
                  <a:pt x="54" y="149"/>
                  <a:pt x="54" y="149"/>
                  <a:pt x="53" y="149"/>
                </a:cubicBezTo>
                <a:cubicBezTo>
                  <a:pt x="53" y="143"/>
                  <a:pt x="53" y="136"/>
                  <a:pt x="53" y="130"/>
                </a:cubicBezTo>
                <a:cubicBezTo>
                  <a:pt x="51" y="130"/>
                  <a:pt x="49" y="130"/>
                  <a:pt x="47" y="130"/>
                </a:cubicBezTo>
                <a:cubicBezTo>
                  <a:pt x="40" y="130"/>
                  <a:pt x="35" y="125"/>
                  <a:pt x="35" y="118"/>
                </a:cubicBezTo>
                <a:cubicBezTo>
                  <a:pt x="35" y="98"/>
                  <a:pt x="35" y="79"/>
                  <a:pt x="35" y="59"/>
                </a:cubicBezTo>
                <a:cubicBezTo>
                  <a:pt x="35" y="55"/>
                  <a:pt x="36" y="52"/>
                  <a:pt x="39" y="49"/>
                </a:cubicBezTo>
                <a:cubicBezTo>
                  <a:pt x="42" y="48"/>
                  <a:pt x="44" y="47"/>
                  <a:pt x="47" y="47"/>
                </a:cubicBezTo>
                <a:cubicBezTo>
                  <a:pt x="63" y="47"/>
                  <a:pt x="79" y="47"/>
                  <a:pt x="95" y="47"/>
                </a:cubicBezTo>
                <a:cubicBezTo>
                  <a:pt x="95" y="47"/>
                  <a:pt x="96" y="47"/>
                  <a:pt x="97" y="47"/>
                </a:cubicBezTo>
                <a:cubicBezTo>
                  <a:pt x="97" y="38"/>
                  <a:pt x="97" y="29"/>
                  <a:pt x="97" y="20"/>
                </a:cubicBezTo>
                <a:cubicBezTo>
                  <a:pt x="67" y="20"/>
                  <a:pt x="38" y="20"/>
                  <a:pt x="9" y="20"/>
                </a:cubicBezTo>
                <a:cubicBezTo>
                  <a:pt x="9" y="66"/>
                  <a:pt x="9" y="112"/>
                  <a:pt x="9" y="158"/>
                </a:cubicBezTo>
                <a:cubicBezTo>
                  <a:pt x="38" y="158"/>
                  <a:pt x="67" y="158"/>
                  <a:pt x="96" y="158"/>
                </a:cubicBezTo>
                <a:close/>
                <a:moveTo>
                  <a:pt x="58" y="137"/>
                </a:moveTo>
                <a:cubicBezTo>
                  <a:pt x="59" y="137"/>
                  <a:pt x="59" y="136"/>
                  <a:pt x="60" y="136"/>
                </a:cubicBezTo>
                <a:cubicBezTo>
                  <a:pt x="63" y="133"/>
                  <a:pt x="67" y="129"/>
                  <a:pt x="70" y="126"/>
                </a:cubicBezTo>
                <a:cubicBezTo>
                  <a:pt x="71" y="125"/>
                  <a:pt x="72" y="124"/>
                  <a:pt x="73" y="124"/>
                </a:cubicBezTo>
                <a:cubicBezTo>
                  <a:pt x="90" y="125"/>
                  <a:pt x="107" y="125"/>
                  <a:pt x="123" y="125"/>
                </a:cubicBezTo>
                <a:cubicBezTo>
                  <a:pt x="128" y="125"/>
                  <a:pt x="131" y="122"/>
                  <a:pt x="131" y="117"/>
                </a:cubicBezTo>
                <a:cubicBezTo>
                  <a:pt x="131" y="98"/>
                  <a:pt x="131" y="79"/>
                  <a:pt x="131" y="59"/>
                </a:cubicBezTo>
                <a:cubicBezTo>
                  <a:pt x="131" y="55"/>
                  <a:pt x="128" y="52"/>
                  <a:pt x="123" y="52"/>
                </a:cubicBezTo>
                <a:cubicBezTo>
                  <a:pt x="98" y="52"/>
                  <a:pt x="72" y="52"/>
                  <a:pt x="47" y="52"/>
                </a:cubicBezTo>
                <a:cubicBezTo>
                  <a:pt x="42" y="52"/>
                  <a:pt x="40" y="55"/>
                  <a:pt x="40" y="59"/>
                </a:cubicBezTo>
                <a:cubicBezTo>
                  <a:pt x="40" y="79"/>
                  <a:pt x="40" y="98"/>
                  <a:pt x="40" y="117"/>
                </a:cubicBezTo>
                <a:cubicBezTo>
                  <a:pt x="40" y="122"/>
                  <a:pt x="42" y="124"/>
                  <a:pt x="47" y="125"/>
                </a:cubicBezTo>
                <a:cubicBezTo>
                  <a:pt x="50" y="125"/>
                  <a:pt x="54" y="125"/>
                  <a:pt x="57" y="125"/>
                </a:cubicBezTo>
                <a:cubicBezTo>
                  <a:pt x="57" y="125"/>
                  <a:pt x="58" y="125"/>
                  <a:pt x="58" y="125"/>
                </a:cubicBezTo>
                <a:cubicBezTo>
                  <a:pt x="58" y="129"/>
                  <a:pt x="58" y="133"/>
                  <a:pt x="58" y="137"/>
                </a:cubicBezTo>
                <a:close/>
                <a:moveTo>
                  <a:pt x="53" y="175"/>
                </a:moveTo>
                <a:cubicBezTo>
                  <a:pt x="56" y="175"/>
                  <a:pt x="59" y="172"/>
                  <a:pt x="59" y="169"/>
                </a:cubicBezTo>
                <a:cubicBezTo>
                  <a:pt x="59" y="166"/>
                  <a:pt x="56" y="163"/>
                  <a:pt x="53" y="163"/>
                </a:cubicBezTo>
                <a:cubicBezTo>
                  <a:pt x="49" y="163"/>
                  <a:pt x="46" y="166"/>
                  <a:pt x="46" y="169"/>
                </a:cubicBezTo>
                <a:cubicBezTo>
                  <a:pt x="46" y="172"/>
                  <a:pt x="49" y="175"/>
                  <a:pt x="53" y="175"/>
                </a:cubicBezTo>
                <a:close/>
                <a:moveTo>
                  <a:pt x="53" y="12"/>
                </a:moveTo>
                <a:cubicBezTo>
                  <a:pt x="57" y="12"/>
                  <a:pt x="61" y="12"/>
                  <a:pt x="65" y="12"/>
                </a:cubicBezTo>
                <a:cubicBezTo>
                  <a:pt x="66" y="12"/>
                  <a:pt x="67" y="12"/>
                  <a:pt x="67" y="11"/>
                </a:cubicBezTo>
                <a:cubicBezTo>
                  <a:pt x="67" y="10"/>
                  <a:pt x="66" y="9"/>
                  <a:pt x="65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57" y="9"/>
                  <a:pt x="49" y="9"/>
                  <a:pt x="40" y="9"/>
                </a:cubicBezTo>
                <a:cubicBezTo>
                  <a:pt x="40" y="9"/>
                  <a:pt x="39" y="9"/>
                  <a:pt x="39" y="9"/>
                </a:cubicBezTo>
                <a:cubicBezTo>
                  <a:pt x="39" y="10"/>
                  <a:pt x="38" y="10"/>
                  <a:pt x="38" y="11"/>
                </a:cubicBezTo>
                <a:cubicBezTo>
                  <a:pt x="38" y="11"/>
                  <a:pt x="39" y="12"/>
                  <a:pt x="39" y="12"/>
                </a:cubicBezTo>
                <a:cubicBezTo>
                  <a:pt x="40" y="12"/>
                  <a:pt x="40" y="12"/>
                  <a:pt x="41" y="12"/>
                </a:cubicBezTo>
                <a:cubicBezTo>
                  <a:pt x="45" y="12"/>
                  <a:pt x="49" y="12"/>
                  <a:pt x="53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46964" y="6224257"/>
            <a:ext cx="572939" cy="501519"/>
          </a:xfrm>
          <a:prstGeom prst="rect">
            <a:avLst/>
          </a:prstGeom>
          <a:solidFill>
            <a:srgbClr val="292E3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05946" y="6358668"/>
            <a:ext cx="293502" cy="221096"/>
          </a:xfrm>
          <a:custGeom>
            <a:avLst/>
            <a:gdLst>
              <a:gd name="T0" fmla="*/ 0 w 191"/>
              <a:gd name="T1" fmla="*/ 133 h 143"/>
              <a:gd name="T2" fmla="*/ 0 w 191"/>
              <a:gd name="T3" fmla="*/ 10 h 143"/>
              <a:gd name="T4" fmla="*/ 14 w 191"/>
              <a:gd name="T5" fmla="*/ 0 h 143"/>
              <a:gd name="T6" fmla="*/ 177 w 191"/>
              <a:gd name="T7" fmla="*/ 0 h 143"/>
              <a:gd name="T8" fmla="*/ 191 w 191"/>
              <a:gd name="T9" fmla="*/ 13 h 143"/>
              <a:gd name="T10" fmla="*/ 191 w 191"/>
              <a:gd name="T11" fmla="*/ 130 h 143"/>
              <a:gd name="T12" fmla="*/ 177 w 191"/>
              <a:gd name="T13" fmla="*/ 143 h 143"/>
              <a:gd name="T14" fmla="*/ 122 w 191"/>
              <a:gd name="T15" fmla="*/ 143 h 143"/>
              <a:gd name="T16" fmla="*/ 13 w 191"/>
              <a:gd name="T17" fmla="*/ 143 h 143"/>
              <a:gd name="T18" fmla="*/ 6 w 191"/>
              <a:gd name="T19" fmla="*/ 142 h 143"/>
              <a:gd name="T20" fmla="*/ 0 w 191"/>
              <a:gd name="T21" fmla="*/ 133 h 143"/>
              <a:gd name="T22" fmla="*/ 12 w 191"/>
              <a:gd name="T23" fmla="*/ 48 h 143"/>
              <a:gd name="T24" fmla="*/ 12 w 191"/>
              <a:gd name="T25" fmla="*/ 131 h 143"/>
              <a:gd name="T26" fmla="*/ 179 w 191"/>
              <a:gd name="T27" fmla="*/ 131 h 143"/>
              <a:gd name="T28" fmla="*/ 179 w 191"/>
              <a:gd name="T29" fmla="*/ 48 h 143"/>
              <a:gd name="T30" fmla="*/ 12 w 191"/>
              <a:gd name="T31" fmla="*/ 48 h 143"/>
              <a:gd name="T32" fmla="*/ 179 w 191"/>
              <a:gd name="T33" fmla="*/ 12 h 143"/>
              <a:gd name="T34" fmla="*/ 12 w 191"/>
              <a:gd name="T35" fmla="*/ 12 h 143"/>
              <a:gd name="T36" fmla="*/ 12 w 191"/>
              <a:gd name="T37" fmla="*/ 24 h 143"/>
              <a:gd name="T38" fmla="*/ 179 w 191"/>
              <a:gd name="T39" fmla="*/ 24 h 143"/>
              <a:gd name="T40" fmla="*/ 179 w 191"/>
              <a:gd name="T41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1" h="143">
                <a:moveTo>
                  <a:pt x="0" y="133"/>
                </a:moveTo>
                <a:cubicBezTo>
                  <a:pt x="0" y="92"/>
                  <a:pt x="0" y="51"/>
                  <a:pt x="0" y="10"/>
                </a:cubicBezTo>
                <a:cubicBezTo>
                  <a:pt x="3" y="2"/>
                  <a:pt x="6" y="0"/>
                  <a:pt x="14" y="0"/>
                </a:cubicBezTo>
                <a:cubicBezTo>
                  <a:pt x="69" y="0"/>
                  <a:pt x="123" y="0"/>
                  <a:pt x="177" y="0"/>
                </a:cubicBezTo>
                <a:cubicBezTo>
                  <a:pt x="186" y="0"/>
                  <a:pt x="191" y="5"/>
                  <a:pt x="191" y="13"/>
                </a:cubicBezTo>
                <a:cubicBezTo>
                  <a:pt x="191" y="52"/>
                  <a:pt x="191" y="91"/>
                  <a:pt x="191" y="130"/>
                </a:cubicBezTo>
                <a:cubicBezTo>
                  <a:pt x="191" y="138"/>
                  <a:pt x="186" y="143"/>
                  <a:pt x="177" y="143"/>
                </a:cubicBezTo>
                <a:cubicBezTo>
                  <a:pt x="159" y="143"/>
                  <a:pt x="140" y="143"/>
                  <a:pt x="122" y="143"/>
                </a:cubicBezTo>
                <a:cubicBezTo>
                  <a:pt x="86" y="143"/>
                  <a:pt x="49" y="143"/>
                  <a:pt x="13" y="143"/>
                </a:cubicBezTo>
                <a:cubicBezTo>
                  <a:pt x="11" y="143"/>
                  <a:pt x="8" y="143"/>
                  <a:pt x="6" y="142"/>
                </a:cubicBezTo>
                <a:cubicBezTo>
                  <a:pt x="2" y="140"/>
                  <a:pt x="1" y="137"/>
                  <a:pt x="0" y="133"/>
                </a:cubicBezTo>
                <a:close/>
                <a:moveTo>
                  <a:pt x="12" y="48"/>
                </a:moveTo>
                <a:cubicBezTo>
                  <a:pt x="12" y="76"/>
                  <a:pt x="12" y="103"/>
                  <a:pt x="12" y="131"/>
                </a:cubicBezTo>
                <a:cubicBezTo>
                  <a:pt x="67" y="131"/>
                  <a:pt x="123" y="131"/>
                  <a:pt x="179" y="131"/>
                </a:cubicBezTo>
                <a:cubicBezTo>
                  <a:pt x="179" y="103"/>
                  <a:pt x="179" y="75"/>
                  <a:pt x="179" y="48"/>
                </a:cubicBezTo>
                <a:cubicBezTo>
                  <a:pt x="123" y="48"/>
                  <a:pt x="67" y="48"/>
                  <a:pt x="12" y="48"/>
                </a:cubicBezTo>
                <a:close/>
                <a:moveTo>
                  <a:pt x="179" y="12"/>
                </a:moveTo>
                <a:cubicBezTo>
                  <a:pt x="123" y="12"/>
                  <a:pt x="67" y="12"/>
                  <a:pt x="12" y="12"/>
                </a:cubicBezTo>
                <a:cubicBezTo>
                  <a:pt x="12" y="16"/>
                  <a:pt x="12" y="20"/>
                  <a:pt x="12" y="24"/>
                </a:cubicBezTo>
                <a:cubicBezTo>
                  <a:pt x="67" y="24"/>
                  <a:pt x="123" y="24"/>
                  <a:pt x="179" y="24"/>
                </a:cubicBezTo>
                <a:cubicBezTo>
                  <a:pt x="179" y="20"/>
                  <a:pt x="179" y="16"/>
                  <a:pt x="179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出自【趣你的PPT】(微信:qunideppt)：最优质的PPT资源库"/>
          <p:cNvSpPr>
            <a:spLocks/>
          </p:cNvSpPr>
          <p:nvPr/>
        </p:nvSpPr>
        <p:spPr bwMode="auto">
          <a:xfrm>
            <a:off x="4995969" y="6434701"/>
            <a:ext cx="54305" cy="53012"/>
          </a:xfrm>
          <a:custGeom>
            <a:avLst/>
            <a:gdLst>
              <a:gd name="T0" fmla="*/ 0 w 35"/>
              <a:gd name="T1" fmla="*/ 0 h 35"/>
              <a:gd name="T2" fmla="*/ 35 w 35"/>
              <a:gd name="T3" fmla="*/ 0 h 35"/>
              <a:gd name="T4" fmla="*/ 35 w 35"/>
              <a:gd name="T5" fmla="*/ 35 h 35"/>
              <a:gd name="T6" fmla="*/ 0 w 35"/>
              <a:gd name="T7" fmla="*/ 35 h 35"/>
              <a:gd name="T8" fmla="*/ 0 w 35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35">
                <a:moveTo>
                  <a:pt x="0" y="0"/>
                </a:moveTo>
                <a:cubicBezTo>
                  <a:pt x="12" y="0"/>
                  <a:pt x="23" y="0"/>
                  <a:pt x="35" y="0"/>
                </a:cubicBezTo>
                <a:cubicBezTo>
                  <a:pt x="35" y="12"/>
                  <a:pt x="35" y="23"/>
                  <a:pt x="35" y="35"/>
                </a:cubicBezTo>
                <a:cubicBezTo>
                  <a:pt x="23" y="35"/>
                  <a:pt x="12" y="35"/>
                  <a:pt x="0" y="35"/>
                </a:cubicBezTo>
                <a:cubicBezTo>
                  <a:pt x="0" y="24"/>
                  <a:pt x="0" y="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出自【趣你的PPT】(微信:qunideppt)：最优质的PPT资源库"/>
          <p:cNvSpPr>
            <a:spLocks/>
          </p:cNvSpPr>
          <p:nvPr/>
        </p:nvSpPr>
        <p:spPr bwMode="auto">
          <a:xfrm>
            <a:off x="4936617" y="6488019"/>
            <a:ext cx="91438" cy="45719"/>
          </a:xfrm>
          <a:custGeom>
            <a:avLst/>
            <a:gdLst>
              <a:gd name="T0" fmla="*/ 23 w 23"/>
              <a:gd name="T1" fmla="*/ 0 h 12"/>
              <a:gd name="T2" fmla="*/ 23 w 23"/>
              <a:gd name="T3" fmla="*/ 12 h 12"/>
              <a:gd name="T4" fmla="*/ 0 w 23"/>
              <a:gd name="T5" fmla="*/ 12 h 12"/>
              <a:gd name="T6" fmla="*/ 0 w 23"/>
              <a:gd name="T7" fmla="*/ 0 h 12"/>
              <a:gd name="T8" fmla="*/ 23 w 23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12">
                <a:moveTo>
                  <a:pt x="23" y="0"/>
                </a:moveTo>
                <a:cubicBezTo>
                  <a:pt x="23" y="4"/>
                  <a:pt x="23" y="8"/>
                  <a:pt x="23" y="12"/>
                </a:cubicBezTo>
                <a:cubicBezTo>
                  <a:pt x="15" y="12"/>
                  <a:pt x="8" y="12"/>
                  <a:pt x="0" y="12"/>
                </a:cubicBezTo>
                <a:cubicBezTo>
                  <a:pt x="0" y="8"/>
                  <a:pt x="0" y="5"/>
                  <a:pt x="0" y="0"/>
                </a:cubicBezTo>
                <a:cubicBezTo>
                  <a:pt x="7" y="0"/>
                  <a:pt x="15" y="0"/>
                  <a:pt x="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出自【趣你的PPT】(微信:qunideppt)：最优质的PPT资源库"/>
          <p:cNvSpPr>
            <a:spLocks/>
          </p:cNvSpPr>
          <p:nvPr/>
        </p:nvSpPr>
        <p:spPr bwMode="auto">
          <a:xfrm>
            <a:off x="5001595" y="6488019"/>
            <a:ext cx="94706" cy="45719"/>
          </a:xfrm>
          <a:custGeom>
            <a:avLst/>
            <a:gdLst>
              <a:gd name="T0" fmla="*/ 0 w 24"/>
              <a:gd name="T1" fmla="*/ 0 h 12"/>
              <a:gd name="T2" fmla="*/ 24 w 24"/>
              <a:gd name="T3" fmla="*/ 0 h 12"/>
              <a:gd name="T4" fmla="*/ 24 w 24"/>
              <a:gd name="T5" fmla="*/ 12 h 12"/>
              <a:gd name="T6" fmla="*/ 0 w 24"/>
              <a:gd name="T7" fmla="*/ 12 h 12"/>
              <a:gd name="T8" fmla="*/ 0 w 24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0" y="0"/>
                </a:moveTo>
                <a:cubicBezTo>
                  <a:pt x="8" y="0"/>
                  <a:pt x="16" y="0"/>
                  <a:pt x="24" y="0"/>
                </a:cubicBezTo>
                <a:cubicBezTo>
                  <a:pt x="24" y="4"/>
                  <a:pt x="24" y="8"/>
                  <a:pt x="24" y="12"/>
                </a:cubicBezTo>
                <a:cubicBezTo>
                  <a:pt x="16" y="12"/>
                  <a:pt x="8" y="12"/>
                  <a:pt x="0" y="12"/>
                </a:cubicBezTo>
                <a:cubicBezTo>
                  <a:pt x="0" y="8"/>
                  <a:pt x="0" y="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出自【趣你的PPT】(微信:qunideppt)：最优质的PPT资源库"/>
          <p:cNvSpPr>
            <a:spLocks/>
          </p:cNvSpPr>
          <p:nvPr/>
        </p:nvSpPr>
        <p:spPr bwMode="auto">
          <a:xfrm>
            <a:off x="5069839" y="6488019"/>
            <a:ext cx="94706" cy="45719"/>
          </a:xfrm>
          <a:custGeom>
            <a:avLst/>
            <a:gdLst>
              <a:gd name="T0" fmla="*/ 0 w 24"/>
              <a:gd name="T1" fmla="*/ 0 h 12"/>
              <a:gd name="T2" fmla="*/ 24 w 24"/>
              <a:gd name="T3" fmla="*/ 0 h 12"/>
              <a:gd name="T4" fmla="*/ 24 w 24"/>
              <a:gd name="T5" fmla="*/ 12 h 12"/>
              <a:gd name="T6" fmla="*/ 0 w 24"/>
              <a:gd name="T7" fmla="*/ 12 h 12"/>
              <a:gd name="T8" fmla="*/ 0 w 24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0" y="0"/>
                </a:moveTo>
                <a:cubicBezTo>
                  <a:pt x="8" y="0"/>
                  <a:pt x="16" y="0"/>
                  <a:pt x="24" y="0"/>
                </a:cubicBezTo>
                <a:cubicBezTo>
                  <a:pt x="24" y="4"/>
                  <a:pt x="24" y="8"/>
                  <a:pt x="24" y="12"/>
                </a:cubicBezTo>
                <a:cubicBezTo>
                  <a:pt x="16" y="12"/>
                  <a:pt x="8" y="12"/>
                  <a:pt x="0" y="12"/>
                </a:cubicBezTo>
                <a:cubicBezTo>
                  <a:pt x="0" y="8"/>
                  <a:pt x="0" y="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出自【趣你的PPT】(微信:qunideppt)：最优质的PPT资源库"/>
          <p:cNvSpPr>
            <a:spLocks/>
          </p:cNvSpPr>
          <p:nvPr/>
        </p:nvSpPr>
        <p:spPr bwMode="auto">
          <a:xfrm>
            <a:off x="5159750" y="6488020"/>
            <a:ext cx="49233" cy="45719"/>
          </a:xfrm>
          <a:custGeom>
            <a:avLst/>
            <a:gdLst>
              <a:gd name="T0" fmla="*/ 12 w 12"/>
              <a:gd name="T1" fmla="*/ 11 h 11"/>
              <a:gd name="T2" fmla="*/ 0 w 12"/>
              <a:gd name="T3" fmla="*/ 11 h 11"/>
              <a:gd name="T4" fmla="*/ 0 w 12"/>
              <a:gd name="T5" fmla="*/ 0 h 11"/>
              <a:gd name="T6" fmla="*/ 12 w 12"/>
              <a:gd name="T7" fmla="*/ 0 h 11"/>
              <a:gd name="T8" fmla="*/ 12 w 12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12" y="11"/>
                </a:moveTo>
                <a:cubicBezTo>
                  <a:pt x="8" y="11"/>
                  <a:pt x="4" y="11"/>
                  <a:pt x="0" y="11"/>
                </a:cubicBezTo>
                <a:cubicBezTo>
                  <a:pt x="0" y="7"/>
                  <a:pt x="0" y="3"/>
                  <a:pt x="0" y="0"/>
                </a:cubicBezTo>
                <a:cubicBezTo>
                  <a:pt x="4" y="0"/>
                  <a:pt x="8" y="0"/>
                  <a:pt x="12" y="0"/>
                </a:cubicBezTo>
                <a:cubicBezTo>
                  <a:pt x="12" y="3"/>
                  <a:pt x="12" y="7"/>
                  <a:pt x="12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出自【趣你的PPT】(微信:qunideppt)：最优质的PPT资源库"/>
          <p:cNvSpPr>
            <a:spLocks/>
          </p:cNvSpPr>
          <p:nvPr/>
        </p:nvSpPr>
        <p:spPr bwMode="auto">
          <a:xfrm>
            <a:off x="5209289" y="6488019"/>
            <a:ext cx="45719" cy="45719"/>
          </a:xfrm>
          <a:custGeom>
            <a:avLst/>
            <a:gdLst>
              <a:gd name="T0" fmla="*/ 0 w 12"/>
              <a:gd name="T1" fmla="*/ 12 h 12"/>
              <a:gd name="T2" fmla="*/ 0 w 12"/>
              <a:gd name="T3" fmla="*/ 0 h 12"/>
              <a:gd name="T4" fmla="*/ 12 w 12"/>
              <a:gd name="T5" fmla="*/ 0 h 12"/>
              <a:gd name="T6" fmla="*/ 12 w 12"/>
              <a:gd name="T7" fmla="*/ 12 h 12"/>
              <a:gd name="T8" fmla="*/ 0 w 12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0" y="12"/>
                </a:moveTo>
                <a:cubicBezTo>
                  <a:pt x="0" y="8"/>
                  <a:pt x="0" y="4"/>
                  <a:pt x="0" y="0"/>
                </a:cubicBezTo>
                <a:cubicBezTo>
                  <a:pt x="4" y="0"/>
                  <a:pt x="8" y="0"/>
                  <a:pt x="12" y="0"/>
                </a:cubicBezTo>
                <a:cubicBezTo>
                  <a:pt x="12" y="4"/>
                  <a:pt x="12" y="8"/>
                  <a:pt x="12" y="12"/>
                </a:cubicBezTo>
                <a:cubicBezTo>
                  <a:pt x="8" y="12"/>
                  <a:pt x="4" y="12"/>
                  <a:pt x="0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40697" y="4270552"/>
            <a:ext cx="1556933" cy="1463294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3883602" y="5733846"/>
            <a:ext cx="1914027" cy="480888"/>
          </a:xfrm>
          <a:custGeom>
            <a:avLst/>
            <a:gdLst>
              <a:gd name="T0" fmla="*/ 1148 w 1206"/>
              <a:gd name="T1" fmla="*/ 0 h 303"/>
              <a:gd name="T2" fmla="*/ 0 w 1206"/>
              <a:gd name="T3" fmla="*/ 303 h 303"/>
              <a:gd name="T4" fmla="*/ 354 w 1206"/>
              <a:gd name="T5" fmla="*/ 303 h 303"/>
              <a:gd name="T6" fmla="*/ 1206 w 1206"/>
              <a:gd name="T7" fmla="*/ 0 h 303"/>
              <a:gd name="T8" fmla="*/ 1148 w 1206"/>
              <a:gd name="T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6" h="303">
                <a:moveTo>
                  <a:pt x="1148" y="0"/>
                </a:moveTo>
                <a:lnTo>
                  <a:pt x="0" y="303"/>
                </a:lnTo>
                <a:lnTo>
                  <a:pt x="354" y="303"/>
                </a:lnTo>
                <a:lnTo>
                  <a:pt x="1206" y="0"/>
                </a:lnTo>
                <a:lnTo>
                  <a:pt x="1148" y="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40697" y="2853284"/>
            <a:ext cx="1726750" cy="2875801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4846964" y="5729085"/>
            <a:ext cx="1120483" cy="495171"/>
          </a:xfrm>
          <a:custGeom>
            <a:avLst/>
            <a:gdLst>
              <a:gd name="T0" fmla="*/ 646 w 706"/>
              <a:gd name="T1" fmla="*/ 0 h 312"/>
              <a:gd name="T2" fmla="*/ 0 w 706"/>
              <a:gd name="T3" fmla="*/ 312 h 312"/>
              <a:gd name="T4" fmla="*/ 363 w 706"/>
              <a:gd name="T5" fmla="*/ 312 h 312"/>
              <a:gd name="T6" fmla="*/ 706 w 706"/>
              <a:gd name="T7" fmla="*/ 0 h 312"/>
              <a:gd name="T8" fmla="*/ 646 w 706"/>
              <a:gd name="T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6" h="312">
                <a:moveTo>
                  <a:pt x="646" y="0"/>
                </a:moveTo>
                <a:lnTo>
                  <a:pt x="0" y="312"/>
                </a:lnTo>
                <a:lnTo>
                  <a:pt x="363" y="312"/>
                </a:lnTo>
                <a:lnTo>
                  <a:pt x="706" y="0"/>
                </a:lnTo>
                <a:lnTo>
                  <a:pt x="646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40697" y="1410622"/>
            <a:ext cx="1906091" cy="4329572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5810325" y="5740194"/>
            <a:ext cx="568177" cy="484062"/>
          </a:xfrm>
          <a:custGeom>
            <a:avLst/>
            <a:gdLst>
              <a:gd name="T0" fmla="*/ 152 w 358"/>
              <a:gd name="T1" fmla="*/ 0 h 305"/>
              <a:gd name="T2" fmla="*/ 0 w 358"/>
              <a:gd name="T3" fmla="*/ 305 h 305"/>
              <a:gd name="T4" fmla="*/ 358 w 358"/>
              <a:gd name="T5" fmla="*/ 305 h 305"/>
              <a:gd name="T6" fmla="*/ 212 w 358"/>
              <a:gd name="T7" fmla="*/ 0 h 305"/>
              <a:gd name="T8" fmla="*/ 152 w 358"/>
              <a:gd name="T9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305">
                <a:moveTo>
                  <a:pt x="152" y="0"/>
                </a:moveTo>
                <a:lnTo>
                  <a:pt x="0" y="305"/>
                </a:lnTo>
                <a:lnTo>
                  <a:pt x="358" y="305"/>
                </a:lnTo>
                <a:lnTo>
                  <a:pt x="212" y="0"/>
                </a:lnTo>
                <a:lnTo>
                  <a:pt x="152" y="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8208" y="2153379"/>
            <a:ext cx="1742621" cy="3575707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6230905" y="5729086"/>
            <a:ext cx="1120483" cy="498345"/>
          </a:xfrm>
          <a:custGeom>
            <a:avLst/>
            <a:gdLst>
              <a:gd name="T0" fmla="*/ 0 w 706"/>
              <a:gd name="T1" fmla="*/ 0 h 314"/>
              <a:gd name="T2" fmla="*/ 347 w 706"/>
              <a:gd name="T3" fmla="*/ 314 h 314"/>
              <a:gd name="T4" fmla="*/ 706 w 706"/>
              <a:gd name="T5" fmla="*/ 314 h 314"/>
              <a:gd name="T6" fmla="*/ 59 w 706"/>
              <a:gd name="T7" fmla="*/ 0 h 314"/>
              <a:gd name="T8" fmla="*/ 0 w 706"/>
              <a:gd name="T9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6" h="314">
                <a:moveTo>
                  <a:pt x="0" y="0"/>
                </a:moveTo>
                <a:lnTo>
                  <a:pt x="347" y="314"/>
                </a:lnTo>
                <a:lnTo>
                  <a:pt x="706" y="314"/>
                </a:lnTo>
                <a:lnTo>
                  <a:pt x="59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94373" y="3575408"/>
            <a:ext cx="1555345" cy="2147329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6394373" y="5722737"/>
            <a:ext cx="1923549" cy="509455"/>
          </a:xfrm>
          <a:custGeom>
            <a:avLst/>
            <a:gdLst>
              <a:gd name="T0" fmla="*/ 0 w 1212"/>
              <a:gd name="T1" fmla="*/ 0 h 321"/>
              <a:gd name="T2" fmla="*/ 849 w 1212"/>
              <a:gd name="T3" fmla="*/ 321 h 321"/>
              <a:gd name="T4" fmla="*/ 1212 w 1212"/>
              <a:gd name="T5" fmla="*/ 321 h 321"/>
              <a:gd name="T6" fmla="*/ 58 w 1212"/>
              <a:gd name="T7" fmla="*/ 0 h 321"/>
              <a:gd name="T8" fmla="*/ 0 w 1212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2" h="321">
                <a:moveTo>
                  <a:pt x="0" y="0"/>
                </a:moveTo>
                <a:lnTo>
                  <a:pt x="849" y="321"/>
                </a:lnTo>
                <a:lnTo>
                  <a:pt x="1212" y="321"/>
                </a:lnTo>
                <a:lnTo>
                  <a:pt x="58" y="0"/>
                </a:lnTo>
                <a:lnTo>
                  <a:pt x="0" y="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19754" y="2656486"/>
            <a:ext cx="363443" cy="260282"/>
          </a:xfrm>
          <a:custGeom>
            <a:avLst/>
            <a:gdLst>
              <a:gd name="T0" fmla="*/ 192 w 192"/>
              <a:gd name="T1" fmla="*/ 129 h 138"/>
              <a:gd name="T2" fmla="*/ 188 w 192"/>
              <a:gd name="T3" fmla="*/ 137 h 138"/>
              <a:gd name="T4" fmla="*/ 181 w 192"/>
              <a:gd name="T5" fmla="*/ 138 h 138"/>
              <a:gd name="T6" fmla="*/ 62 w 192"/>
              <a:gd name="T7" fmla="*/ 138 h 138"/>
              <a:gd name="T8" fmla="*/ 13 w 192"/>
              <a:gd name="T9" fmla="*/ 138 h 138"/>
              <a:gd name="T10" fmla="*/ 0 w 192"/>
              <a:gd name="T11" fmla="*/ 130 h 138"/>
              <a:gd name="T12" fmla="*/ 0 w 192"/>
              <a:gd name="T13" fmla="*/ 129 h 138"/>
              <a:gd name="T14" fmla="*/ 0 w 192"/>
              <a:gd name="T15" fmla="*/ 10 h 138"/>
              <a:gd name="T16" fmla="*/ 1 w 192"/>
              <a:gd name="T17" fmla="*/ 7 h 138"/>
              <a:gd name="T18" fmla="*/ 9 w 192"/>
              <a:gd name="T19" fmla="*/ 0 h 138"/>
              <a:gd name="T20" fmla="*/ 184 w 192"/>
              <a:gd name="T21" fmla="*/ 0 h 138"/>
              <a:gd name="T22" fmla="*/ 188 w 192"/>
              <a:gd name="T23" fmla="*/ 3 h 138"/>
              <a:gd name="T24" fmla="*/ 192 w 192"/>
              <a:gd name="T25" fmla="*/ 10 h 138"/>
              <a:gd name="T26" fmla="*/ 192 w 192"/>
              <a:gd name="T27" fmla="*/ 129 h 138"/>
              <a:gd name="T28" fmla="*/ 180 w 192"/>
              <a:gd name="T29" fmla="*/ 12 h 138"/>
              <a:gd name="T30" fmla="*/ 12 w 192"/>
              <a:gd name="T31" fmla="*/ 12 h 138"/>
              <a:gd name="T32" fmla="*/ 12 w 192"/>
              <a:gd name="T33" fmla="*/ 126 h 138"/>
              <a:gd name="T34" fmla="*/ 180 w 192"/>
              <a:gd name="T35" fmla="*/ 126 h 138"/>
              <a:gd name="T36" fmla="*/ 180 w 192"/>
              <a:gd name="T37" fmla="*/ 1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2" h="138">
                <a:moveTo>
                  <a:pt x="192" y="129"/>
                </a:moveTo>
                <a:cubicBezTo>
                  <a:pt x="192" y="132"/>
                  <a:pt x="190" y="135"/>
                  <a:pt x="188" y="137"/>
                </a:cubicBezTo>
                <a:cubicBezTo>
                  <a:pt x="186" y="138"/>
                  <a:pt x="183" y="138"/>
                  <a:pt x="181" y="138"/>
                </a:cubicBezTo>
                <a:cubicBezTo>
                  <a:pt x="141" y="138"/>
                  <a:pt x="102" y="138"/>
                  <a:pt x="62" y="138"/>
                </a:cubicBezTo>
                <a:cubicBezTo>
                  <a:pt x="46" y="138"/>
                  <a:pt x="29" y="138"/>
                  <a:pt x="13" y="138"/>
                </a:cubicBezTo>
                <a:cubicBezTo>
                  <a:pt x="6" y="138"/>
                  <a:pt x="3" y="136"/>
                  <a:pt x="0" y="130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89"/>
                  <a:pt x="0" y="49"/>
                  <a:pt x="0" y="10"/>
                </a:cubicBezTo>
                <a:cubicBezTo>
                  <a:pt x="0" y="9"/>
                  <a:pt x="1" y="8"/>
                  <a:pt x="1" y="7"/>
                </a:cubicBezTo>
                <a:cubicBezTo>
                  <a:pt x="3" y="3"/>
                  <a:pt x="5" y="1"/>
                  <a:pt x="9" y="0"/>
                </a:cubicBezTo>
                <a:cubicBezTo>
                  <a:pt x="67" y="0"/>
                  <a:pt x="125" y="0"/>
                  <a:pt x="184" y="0"/>
                </a:cubicBezTo>
                <a:cubicBezTo>
                  <a:pt x="185" y="1"/>
                  <a:pt x="187" y="2"/>
                  <a:pt x="188" y="3"/>
                </a:cubicBezTo>
                <a:cubicBezTo>
                  <a:pt x="191" y="4"/>
                  <a:pt x="192" y="7"/>
                  <a:pt x="192" y="10"/>
                </a:cubicBezTo>
                <a:cubicBezTo>
                  <a:pt x="192" y="49"/>
                  <a:pt x="192" y="89"/>
                  <a:pt x="192" y="129"/>
                </a:cubicBezTo>
                <a:close/>
                <a:moveTo>
                  <a:pt x="180" y="12"/>
                </a:moveTo>
                <a:cubicBezTo>
                  <a:pt x="124" y="12"/>
                  <a:pt x="68" y="12"/>
                  <a:pt x="12" y="12"/>
                </a:cubicBezTo>
                <a:cubicBezTo>
                  <a:pt x="12" y="50"/>
                  <a:pt x="12" y="88"/>
                  <a:pt x="12" y="126"/>
                </a:cubicBezTo>
                <a:cubicBezTo>
                  <a:pt x="68" y="126"/>
                  <a:pt x="124" y="126"/>
                  <a:pt x="180" y="126"/>
                </a:cubicBezTo>
                <a:cubicBezTo>
                  <a:pt x="180" y="88"/>
                  <a:pt x="180" y="50"/>
                  <a:pt x="180" y="1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6610217" y="2942162"/>
            <a:ext cx="182515" cy="79354"/>
          </a:xfrm>
          <a:custGeom>
            <a:avLst/>
            <a:gdLst>
              <a:gd name="T0" fmla="*/ 5 w 97"/>
              <a:gd name="T1" fmla="*/ 42 h 42"/>
              <a:gd name="T2" fmla="*/ 4 w 97"/>
              <a:gd name="T3" fmla="*/ 41 h 42"/>
              <a:gd name="T4" fmla="*/ 0 w 97"/>
              <a:gd name="T5" fmla="*/ 34 h 42"/>
              <a:gd name="T6" fmla="*/ 7 w 97"/>
              <a:gd name="T7" fmla="*/ 30 h 42"/>
              <a:gd name="T8" fmla="*/ 17 w 97"/>
              <a:gd name="T9" fmla="*/ 30 h 42"/>
              <a:gd name="T10" fmla="*/ 30 w 97"/>
              <a:gd name="T11" fmla="*/ 17 h 42"/>
              <a:gd name="T12" fmla="*/ 30 w 97"/>
              <a:gd name="T13" fmla="*/ 0 h 42"/>
              <a:gd name="T14" fmla="*/ 66 w 97"/>
              <a:gd name="T15" fmla="*/ 0 h 42"/>
              <a:gd name="T16" fmla="*/ 66 w 97"/>
              <a:gd name="T17" fmla="*/ 1 h 42"/>
              <a:gd name="T18" fmla="*/ 66 w 97"/>
              <a:gd name="T19" fmla="*/ 17 h 42"/>
              <a:gd name="T20" fmla="*/ 79 w 97"/>
              <a:gd name="T21" fmla="*/ 29 h 42"/>
              <a:gd name="T22" fmla="*/ 90 w 97"/>
              <a:gd name="T23" fmla="*/ 30 h 42"/>
              <a:gd name="T24" fmla="*/ 96 w 97"/>
              <a:gd name="T25" fmla="*/ 34 h 42"/>
              <a:gd name="T26" fmla="*/ 92 w 97"/>
              <a:gd name="T27" fmla="*/ 41 h 42"/>
              <a:gd name="T28" fmla="*/ 92 w 97"/>
              <a:gd name="T29" fmla="*/ 42 h 42"/>
              <a:gd name="T30" fmla="*/ 5 w 97"/>
              <a:gd name="T31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7" h="42">
                <a:moveTo>
                  <a:pt x="5" y="42"/>
                </a:moveTo>
                <a:cubicBezTo>
                  <a:pt x="5" y="41"/>
                  <a:pt x="5" y="41"/>
                  <a:pt x="4" y="41"/>
                </a:cubicBezTo>
                <a:cubicBezTo>
                  <a:pt x="1" y="40"/>
                  <a:pt x="0" y="37"/>
                  <a:pt x="0" y="34"/>
                </a:cubicBezTo>
                <a:cubicBezTo>
                  <a:pt x="1" y="31"/>
                  <a:pt x="3" y="30"/>
                  <a:pt x="7" y="30"/>
                </a:cubicBezTo>
                <a:cubicBezTo>
                  <a:pt x="10" y="29"/>
                  <a:pt x="14" y="30"/>
                  <a:pt x="17" y="30"/>
                </a:cubicBezTo>
                <a:cubicBezTo>
                  <a:pt x="25" y="29"/>
                  <a:pt x="30" y="24"/>
                  <a:pt x="30" y="17"/>
                </a:cubicBezTo>
                <a:cubicBezTo>
                  <a:pt x="30" y="11"/>
                  <a:pt x="30" y="5"/>
                  <a:pt x="30" y="0"/>
                </a:cubicBezTo>
                <a:cubicBezTo>
                  <a:pt x="42" y="0"/>
                  <a:pt x="54" y="0"/>
                  <a:pt x="66" y="0"/>
                </a:cubicBezTo>
                <a:cubicBezTo>
                  <a:pt x="66" y="0"/>
                  <a:pt x="66" y="1"/>
                  <a:pt x="66" y="1"/>
                </a:cubicBezTo>
                <a:cubicBezTo>
                  <a:pt x="66" y="7"/>
                  <a:pt x="66" y="12"/>
                  <a:pt x="66" y="17"/>
                </a:cubicBezTo>
                <a:cubicBezTo>
                  <a:pt x="66" y="24"/>
                  <a:pt x="71" y="29"/>
                  <a:pt x="79" y="29"/>
                </a:cubicBezTo>
                <a:cubicBezTo>
                  <a:pt x="82" y="30"/>
                  <a:pt x="86" y="29"/>
                  <a:pt x="90" y="30"/>
                </a:cubicBezTo>
                <a:cubicBezTo>
                  <a:pt x="93" y="30"/>
                  <a:pt x="96" y="31"/>
                  <a:pt x="96" y="34"/>
                </a:cubicBezTo>
                <a:cubicBezTo>
                  <a:pt x="97" y="37"/>
                  <a:pt x="95" y="40"/>
                  <a:pt x="92" y="41"/>
                </a:cubicBezTo>
                <a:cubicBezTo>
                  <a:pt x="92" y="41"/>
                  <a:pt x="92" y="41"/>
                  <a:pt x="92" y="42"/>
                </a:cubicBezTo>
                <a:cubicBezTo>
                  <a:pt x="63" y="42"/>
                  <a:pt x="34" y="42"/>
                  <a:pt x="5" y="4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23091" y="4733982"/>
            <a:ext cx="257108" cy="409468"/>
          </a:xfrm>
          <a:custGeom>
            <a:avLst/>
            <a:gdLst>
              <a:gd name="T0" fmla="*/ 124 w 136"/>
              <a:gd name="T1" fmla="*/ 217 h 217"/>
              <a:gd name="T2" fmla="*/ 11 w 136"/>
              <a:gd name="T3" fmla="*/ 217 h 217"/>
              <a:gd name="T4" fmla="*/ 0 w 136"/>
              <a:gd name="T5" fmla="*/ 200 h 217"/>
              <a:gd name="T6" fmla="*/ 0 w 136"/>
              <a:gd name="T7" fmla="*/ 122 h 217"/>
              <a:gd name="T8" fmla="*/ 0 w 136"/>
              <a:gd name="T9" fmla="*/ 15 h 217"/>
              <a:gd name="T10" fmla="*/ 1 w 136"/>
              <a:gd name="T11" fmla="*/ 7 h 217"/>
              <a:gd name="T12" fmla="*/ 11 w 136"/>
              <a:gd name="T13" fmla="*/ 0 h 217"/>
              <a:gd name="T14" fmla="*/ 124 w 136"/>
              <a:gd name="T15" fmla="*/ 0 h 217"/>
              <a:gd name="T16" fmla="*/ 136 w 136"/>
              <a:gd name="T17" fmla="*/ 16 h 217"/>
              <a:gd name="T18" fmla="*/ 136 w 136"/>
              <a:gd name="T19" fmla="*/ 94 h 217"/>
              <a:gd name="T20" fmla="*/ 135 w 136"/>
              <a:gd name="T21" fmla="*/ 202 h 217"/>
              <a:gd name="T22" fmla="*/ 134 w 136"/>
              <a:gd name="T23" fmla="*/ 209 h 217"/>
              <a:gd name="T24" fmla="*/ 124 w 136"/>
              <a:gd name="T25" fmla="*/ 217 h 217"/>
              <a:gd name="T26" fmla="*/ 13 w 136"/>
              <a:gd name="T27" fmla="*/ 34 h 217"/>
              <a:gd name="T28" fmla="*/ 13 w 136"/>
              <a:gd name="T29" fmla="*/ 183 h 217"/>
              <a:gd name="T30" fmla="*/ 122 w 136"/>
              <a:gd name="T31" fmla="*/ 183 h 217"/>
              <a:gd name="T32" fmla="*/ 122 w 136"/>
              <a:gd name="T33" fmla="*/ 34 h 217"/>
              <a:gd name="T34" fmla="*/ 13 w 136"/>
              <a:gd name="T35" fmla="*/ 34 h 217"/>
              <a:gd name="T36" fmla="*/ 68 w 136"/>
              <a:gd name="T37" fmla="*/ 13 h 217"/>
              <a:gd name="T38" fmla="*/ 46 w 136"/>
              <a:gd name="T39" fmla="*/ 13 h 217"/>
              <a:gd name="T40" fmla="*/ 44 w 136"/>
              <a:gd name="T41" fmla="*/ 13 h 217"/>
              <a:gd name="T42" fmla="*/ 41 w 136"/>
              <a:gd name="T43" fmla="*/ 17 h 217"/>
              <a:gd name="T44" fmla="*/ 44 w 136"/>
              <a:gd name="T45" fmla="*/ 20 h 217"/>
              <a:gd name="T46" fmla="*/ 45 w 136"/>
              <a:gd name="T47" fmla="*/ 20 h 217"/>
              <a:gd name="T48" fmla="*/ 90 w 136"/>
              <a:gd name="T49" fmla="*/ 20 h 217"/>
              <a:gd name="T50" fmla="*/ 92 w 136"/>
              <a:gd name="T51" fmla="*/ 20 h 217"/>
              <a:gd name="T52" fmla="*/ 95 w 136"/>
              <a:gd name="T53" fmla="*/ 17 h 217"/>
              <a:gd name="T54" fmla="*/ 92 w 136"/>
              <a:gd name="T55" fmla="*/ 13 h 217"/>
              <a:gd name="T56" fmla="*/ 90 w 136"/>
              <a:gd name="T57" fmla="*/ 13 h 217"/>
              <a:gd name="T58" fmla="*/ 68 w 136"/>
              <a:gd name="T59" fmla="*/ 13 h 217"/>
              <a:gd name="T60" fmla="*/ 68 w 136"/>
              <a:gd name="T61" fmla="*/ 210 h 217"/>
              <a:gd name="T62" fmla="*/ 78 w 136"/>
              <a:gd name="T63" fmla="*/ 200 h 217"/>
              <a:gd name="T64" fmla="*/ 68 w 136"/>
              <a:gd name="T65" fmla="*/ 190 h 217"/>
              <a:gd name="T66" fmla="*/ 57 w 136"/>
              <a:gd name="T67" fmla="*/ 200 h 217"/>
              <a:gd name="T68" fmla="*/ 68 w 136"/>
              <a:gd name="T69" fmla="*/ 21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6" h="217">
                <a:moveTo>
                  <a:pt x="124" y="217"/>
                </a:moveTo>
                <a:cubicBezTo>
                  <a:pt x="86" y="217"/>
                  <a:pt x="49" y="217"/>
                  <a:pt x="11" y="217"/>
                </a:cubicBezTo>
                <a:cubicBezTo>
                  <a:pt x="2" y="213"/>
                  <a:pt x="0" y="210"/>
                  <a:pt x="0" y="200"/>
                </a:cubicBezTo>
                <a:cubicBezTo>
                  <a:pt x="0" y="174"/>
                  <a:pt x="0" y="148"/>
                  <a:pt x="0" y="122"/>
                </a:cubicBezTo>
                <a:cubicBezTo>
                  <a:pt x="0" y="86"/>
                  <a:pt x="0" y="51"/>
                  <a:pt x="0" y="15"/>
                </a:cubicBezTo>
                <a:cubicBezTo>
                  <a:pt x="0" y="12"/>
                  <a:pt x="0" y="10"/>
                  <a:pt x="1" y="7"/>
                </a:cubicBezTo>
                <a:cubicBezTo>
                  <a:pt x="3" y="3"/>
                  <a:pt x="7" y="1"/>
                  <a:pt x="11" y="0"/>
                </a:cubicBezTo>
                <a:cubicBezTo>
                  <a:pt x="49" y="0"/>
                  <a:pt x="86" y="0"/>
                  <a:pt x="124" y="0"/>
                </a:cubicBezTo>
                <a:cubicBezTo>
                  <a:pt x="133" y="3"/>
                  <a:pt x="136" y="6"/>
                  <a:pt x="136" y="16"/>
                </a:cubicBezTo>
                <a:cubicBezTo>
                  <a:pt x="136" y="42"/>
                  <a:pt x="136" y="68"/>
                  <a:pt x="136" y="94"/>
                </a:cubicBezTo>
                <a:cubicBezTo>
                  <a:pt x="136" y="130"/>
                  <a:pt x="136" y="166"/>
                  <a:pt x="135" y="202"/>
                </a:cubicBezTo>
                <a:cubicBezTo>
                  <a:pt x="135" y="204"/>
                  <a:pt x="135" y="207"/>
                  <a:pt x="134" y="209"/>
                </a:cubicBezTo>
                <a:cubicBezTo>
                  <a:pt x="132" y="214"/>
                  <a:pt x="128" y="216"/>
                  <a:pt x="124" y="217"/>
                </a:cubicBezTo>
                <a:close/>
                <a:moveTo>
                  <a:pt x="13" y="34"/>
                </a:moveTo>
                <a:cubicBezTo>
                  <a:pt x="13" y="84"/>
                  <a:pt x="13" y="133"/>
                  <a:pt x="13" y="183"/>
                </a:cubicBezTo>
                <a:cubicBezTo>
                  <a:pt x="50" y="183"/>
                  <a:pt x="86" y="183"/>
                  <a:pt x="122" y="183"/>
                </a:cubicBezTo>
                <a:cubicBezTo>
                  <a:pt x="122" y="133"/>
                  <a:pt x="122" y="83"/>
                  <a:pt x="122" y="34"/>
                </a:cubicBezTo>
                <a:cubicBezTo>
                  <a:pt x="86" y="34"/>
                  <a:pt x="50" y="34"/>
                  <a:pt x="13" y="34"/>
                </a:cubicBezTo>
                <a:close/>
                <a:moveTo>
                  <a:pt x="68" y="13"/>
                </a:moveTo>
                <a:cubicBezTo>
                  <a:pt x="60" y="13"/>
                  <a:pt x="53" y="13"/>
                  <a:pt x="46" y="13"/>
                </a:cubicBezTo>
                <a:cubicBezTo>
                  <a:pt x="45" y="13"/>
                  <a:pt x="45" y="13"/>
                  <a:pt x="44" y="13"/>
                </a:cubicBezTo>
                <a:cubicBezTo>
                  <a:pt x="42" y="13"/>
                  <a:pt x="40" y="15"/>
                  <a:pt x="41" y="17"/>
                </a:cubicBezTo>
                <a:cubicBezTo>
                  <a:pt x="41" y="18"/>
                  <a:pt x="42" y="20"/>
                  <a:pt x="44" y="20"/>
                </a:cubicBezTo>
                <a:cubicBezTo>
                  <a:pt x="44" y="20"/>
                  <a:pt x="45" y="20"/>
                  <a:pt x="45" y="20"/>
                </a:cubicBezTo>
                <a:cubicBezTo>
                  <a:pt x="60" y="20"/>
                  <a:pt x="75" y="20"/>
                  <a:pt x="90" y="20"/>
                </a:cubicBezTo>
                <a:cubicBezTo>
                  <a:pt x="91" y="20"/>
                  <a:pt x="91" y="20"/>
                  <a:pt x="92" y="20"/>
                </a:cubicBezTo>
                <a:cubicBezTo>
                  <a:pt x="94" y="19"/>
                  <a:pt x="95" y="18"/>
                  <a:pt x="95" y="17"/>
                </a:cubicBezTo>
                <a:cubicBezTo>
                  <a:pt x="95" y="15"/>
                  <a:pt x="94" y="14"/>
                  <a:pt x="92" y="13"/>
                </a:cubicBezTo>
                <a:cubicBezTo>
                  <a:pt x="91" y="13"/>
                  <a:pt x="91" y="13"/>
                  <a:pt x="90" y="13"/>
                </a:cubicBezTo>
                <a:cubicBezTo>
                  <a:pt x="82" y="13"/>
                  <a:pt x="75" y="13"/>
                  <a:pt x="68" y="13"/>
                </a:cubicBezTo>
                <a:close/>
                <a:moveTo>
                  <a:pt x="68" y="210"/>
                </a:moveTo>
                <a:cubicBezTo>
                  <a:pt x="73" y="210"/>
                  <a:pt x="78" y="205"/>
                  <a:pt x="78" y="200"/>
                </a:cubicBezTo>
                <a:cubicBezTo>
                  <a:pt x="78" y="194"/>
                  <a:pt x="73" y="190"/>
                  <a:pt x="68" y="190"/>
                </a:cubicBezTo>
                <a:cubicBezTo>
                  <a:pt x="62" y="190"/>
                  <a:pt x="57" y="194"/>
                  <a:pt x="57" y="200"/>
                </a:cubicBezTo>
                <a:cubicBezTo>
                  <a:pt x="58" y="206"/>
                  <a:pt x="62" y="210"/>
                  <a:pt x="68" y="21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80063" y="4132476"/>
            <a:ext cx="342811" cy="396772"/>
          </a:xfrm>
          <a:custGeom>
            <a:avLst/>
            <a:gdLst>
              <a:gd name="T0" fmla="*/ 97 w 181"/>
              <a:gd name="T1" fmla="*/ 0 h 210"/>
              <a:gd name="T2" fmla="*/ 140 w 181"/>
              <a:gd name="T3" fmla="*/ 10 h 210"/>
              <a:gd name="T4" fmla="*/ 147 w 181"/>
              <a:gd name="T5" fmla="*/ 19 h 210"/>
              <a:gd name="T6" fmla="*/ 159 w 181"/>
              <a:gd name="T7" fmla="*/ 43 h 210"/>
              <a:gd name="T8" fmla="*/ 172 w 181"/>
              <a:gd name="T9" fmla="*/ 76 h 210"/>
              <a:gd name="T10" fmla="*/ 171 w 181"/>
              <a:gd name="T11" fmla="*/ 87 h 210"/>
              <a:gd name="T12" fmla="*/ 181 w 181"/>
              <a:gd name="T13" fmla="*/ 117 h 210"/>
              <a:gd name="T14" fmla="*/ 175 w 181"/>
              <a:gd name="T15" fmla="*/ 124 h 210"/>
              <a:gd name="T16" fmla="*/ 175 w 181"/>
              <a:gd name="T17" fmla="*/ 136 h 210"/>
              <a:gd name="T18" fmla="*/ 170 w 181"/>
              <a:gd name="T19" fmla="*/ 144 h 210"/>
              <a:gd name="T20" fmla="*/ 173 w 181"/>
              <a:gd name="T21" fmla="*/ 156 h 210"/>
              <a:gd name="T22" fmla="*/ 172 w 181"/>
              <a:gd name="T23" fmla="*/ 168 h 210"/>
              <a:gd name="T24" fmla="*/ 146 w 181"/>
              <a:gd name="T25" fmla="*/ 173 h 210"/>
              <a:gd name="T26" fmla="*/ 138 w 181"/>
              <a:gd name="T27" fmla="*/ 207 h 210"/>
              <a:gd name="T28" fmla="*/ 47 w 181"/>
              <a:gd name="T29" fmla="*/ 210 h 210"/>
              <a:gd name="T30" fmla="*/ 46 w 181"/>
              <a:gd name="T31" fmla="*/ 188 h 210"/>
              <a:gd name="T32" fmla="*/ 27 w 181"/>
              <a:gd name="T33" fmla="*/ 140 h 210"/>
              <a:gd name="T34" fmla="*/ 8 w 181"/>
              <a:gd name="T35" fmla="*/ 112 h 210"/>
              <a:gd name="T36" fmla="*/ 0 w 181"/>
              <a:gd name="T37" fmla="*/ 82 h 210"/>
              <a:gd name="T38" fmla="*/ 0 w 181"/>
              <a:gd name="T39" fmla="*/ 73 h 210"/>
              <a:gd name="T40" fmla="*/ 33 w 181"/>
              <a:gd name="T41" fmla="*/ 16 h 210"/>
              <a:gd name="T42" fmla="*/ 88 w 181"/>
              <a:gd name="T43" fmla="*/ 0 h 210"/>
              <a:gd name="T44" fmla="*/ 93 w 181"/>
              <a:gd name="T45" fmla="*/ 91 h 210"/>
              <a:gd name="T46" fmla="*/ 103 w 181"/>
              <a:gd name="T47" fmla="*/ 69 h 210"/>
              <a:gd name="T48" fmla="*/ 96 w 181"/>
              <a:gd name="T49" fmla="*/ 31 h 210"/>
              <a:gd name="T50" fmla="*/ 67 w 181"/>
              <a:gd name="T51" fmla="*/ 35 h 210"/>
              <a:gd name="T52" fmla="*/ 70 w 181"/>
              <a:gd name="T53" fmla="*/ 47 h 210"/>
              <a:gd name="T54" fmla="*/ 88 w 181"/>
              <a:gd name="T55" fmla="*/ 44 h 210"/>
              <a:gd name="T56" fmla="*/ 93 w 181"/>
              <a:gd name="T57" fmla="*/ 58 h 210"/>
              <a:gd name="T58" fmla="*/ 81 w 181"/>
              <a:gd name="T59" fmla="*/ 77 h 210"/>
              <a:gd name="T60" fmla="*/ 80 w 181"/>
              <a:gd name="T61" fmla="*/ 95 h 210"/>
              <a:gd name="T62" fmla="*/ 95 w 181"/>
              <a:gd name="T63" fmla="*/ 113 h 210"/>
              <a:gd name="T64" fmla="*/ 75 w 181"/>
              <a:gd name="T65" fmla="*/ 114 h 210"/>
              <a:gd name="T66" fmla="*/ 95 w 181"/>
              <a:gd name="T67" fmla="*/ 11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1" h="210">
                <a:moveTo>
                  <a:pt x="88" y="0"/>
                </a:moveTo>
                <a:cubicBezTo>
                  <a:pt x="91" y="0"/>
                  <a:pt x="94" y="0"/>
                  <a:pt x="97" y="0"/>
                </a:cubicBezTo>
                <a:cubicBezTo>
                  <a:pt x="98" y="0"/>
                  <a:pt x="99" y="0"/>
                  <a:pt x="99" y="0"/>
                </a:cubicBezTo>
                <a:cubicBezTo>
                  <a:pt x="114" y="1"/>
                  <a:pt x="127" y="4"/>
                  <a:pt x="140" y="10"/>
                </a:cubicBezTo>
                <a:cubicBezTo>
                  <a:pt x="144" y="12"/>
                  <a:pt x="148" y="15"/>
                  <a:pt x="152" y="17"/>
                </a:cubicBezTo>
                <a:cubicBezTo>
                  <a:pt x="150" y="18"/>
                  <a:pt x="149" y="19"/>
                  <a:pt x="147" y="19"/>
                </a:cubicBezTo>
                <a:cubicBezTo>
                  <a:pt x="154" y="25"/>
                  <a:pt x="160" y="32"/>
                  <a:pt x="164" y="40"/>
                </a:cubicBezTo>
                <a:cubicBezTo>
                  <a:pt x="162" y="41"/>
                  <a:pt x="161" y="42"/>
                  <a:pt x="159" y="43"/>
                </a:cubicBezTo>
                <a:cubicBezTo>
                  <a:pt x="160" y="44"/>
                  <a:pt x="160" y="44"/>
                  <a:pt x="160" y="45"/>
                </a:cubicBezTo>
                <a:cubicBezTo>
                  <a:pt x="166" y="55"/>
                  <a:pt x="169" y="65"/>
                  <a:pt x="172" y="76"/>
                </a:cubicBezTo>
                <a:cubicBezTo>
                  <a:pt x="172" y="78"/>
                  <a:pt x="172" y="81"/>
                  <a:pt x="171" y="83"/>
                </a:cubicBezTo>
                <a:cubicBezTo>
                  <a:pt x="170" y="84"/>
                  <a:pt x="170" y="86"/>
                  <a:pt x="171" y="87"/>
                </a:cubicBezTo>
                <a:cubicBezTo>
                  <a:pt x="172" y="92"/>
                  <a:pt x="174" y="97"/>
                  <a:pt x="175" y="101"/>
                </a:cubicBezTo>
                <a:cubicBezTo>
                  <a:pt x="177" y="107"/>
                  <a:pt x="179" y="112"/>
                  <a:pt x="181" y="117"/>
                </a:cubicBezTo>
                <a:cubicBezTo>
                  <a:pt x="181" y="118"/>
                  <a:pt x="181" y="118"/>
                  <a:pt x="181" y="119"/>
                </a:cubicBezTo>
                <a:cubicBezTo>
                  <a:pt x="180" y="122"/>
                  <a:pt x="177" y="123"/>
                  <a:pt x="175" y="124"/>
                </a:cubicBezTo>
                <a:cubicBezTo>
                  <a:pt x="174" y="124"/>
                  <a:pt x="173" y="125"/>
                  <a:pt x="174" y="126"/>
                </a:cubicBezTo>
                <a:cubicBezTo>
                  <a:pt x="174" y="129"/>
                  <a:pt x="175" y="133"/>
                  <a:pt x="175" y="136"/>
                </a:cubicBezTo>
                <a:cubicBezTo>
                  <a:pt x="176" y="139"/>
                  <a:pt x="176" y="141"/>
                  <a:pt x="173" y="143"/>
                </a:cubicBezTo>
                <a:cubicBezTo>
                  <a:pt x="172" y="143"/>
                  <a:pt x="171" y="144"/>
                  <a:pt x="170" y="144"/>
                </a:cubicBezTo>
                <a:cubicBezTo>
                  <a:pt x="171" y="145"/>
                  <a:pt x="171" y="145"/>
                  <a:pt x="171" y="145"/>
                </a:cubicBezTo>
                <a:cubicBezTo>
                  <a:pt x="176" y="148"/>
                  <a:pt x="176" y="152"/>
                  <a:pt x="173" y="156"/>
                </a:cubicBezTo>
                <a:cubicBezTo>
                  <a:pt x="171" y="158"/>
                  <a:pt x="171" y="161"/>
                  <a:pt x="172" y="163"/>
                </a:cubicBezTo>
                <a:cubicBezTo>
                  <a:pt x="172" y="165"/>
                  <a:pt x="172" y="166"/>
                  <a:pt x="172" y="168"/>
                </a:cubicBezTo>
                <a:cubicBezTo>
                  <a:pt x="171" y="172"/>
                  <a:pt x="165" y="176"/>
                  <a:pt x="160" y="174"/>
                </a:cubicBezTo>
                <a:cubicBezTo>
                  <a:pt x="155" y="173"/>
                  <a:pt x="151" y="173"/>
                  <a:pt x="146" y="173"/>
                </a:cubicBezTo>
                <a:cubicBezTo>
                  <a:pt x="141" y="174"/>
                  <a:pt x="139" y="176"/>
                  <a:pt x="139" y="181"/>
                </a:cubicBezTo>
                <a:cubicBezTo>
                  <a:pt x="138" y="190"/>
                  <a:pt x="138" y="198"/>
                  <a:pt x="138" y="207"/>
                </a:cubicBezTo>
                <a:cubicBezTo>
                  <a:pt x="137" y="208"/>
                  <a:pt x="137" y="209"/>
                  <a:pt x="137" y="210"/>
                </a:cubicBezTo>
                <a:cubicBezTo>
                  <a:pt x="107" y="210"/>
                  <a:pt x="77" y="210"/>
                  <a:pt x="47" y="210"/>
                </a:cubicBezTo>
                <a:cubicBezTo>
                  <a:pt x="47" y="209"/>
                  <a:pt x="47" y="208"/>
                  <a:pt x="47" y="207"/>
                </a:cubicBezTo>
                <a:cubicBezTo>
                  <a:pt x="47" y="200"/>
                  <a:pt x="47" y="194"/>
                  <a:pt x="46" y="188"/>
                </a:cubicBezTo>
                <a:cubicBezTo>
                  <a:pt x="46" y="184"/>
                  <a:pt x="46" y="181"/>
                  <a:pt x="45" y="177"/>
                </a:cubicBezTo>
                <a:cubicBezTo>
                  <a:pt x="42" y="163"/>
                  <a:pt x="36" y="151"/>
                  <a:pt x="27" y="140"/>
                </a:cubicBezTo>
                <a:cubicBezTo>
                  <a:pt x="21" y="134"/>
                  <a:pt x="17" y="126"/>
                  <a:pt x="12" y="119"/>
                </a:cubicBezTo>
                <a:cubicBezTo>
                  <a:pt x="11" y="117"/>
                  <a:pt x="9" y="114"/>
                  <a:pt x="8" y="112"/>
                </a:cubicBezTo>
                <a:cubicBezTo>
                  <a:pt x="4" y="107"/>
                  <a:pt x="3" y="101"/>
                  <a:pt x="2" y="95"/>
                </a:cubicBezTo>
                <a:cubicBezTo>
                  <a:pt x="1" y="91"/>
                  <a:pt x="0" y="87"/>
                  <a:pt x="0" y="82"/>
                </a:cubicBezTo>
                <a:cubicBezTo>
                  <a:pt x="0" y="80"/>
                  <a:pt x="0" y="77"/>
                  <a:pt x="0" y="74"/>
                </a:cubicBezTo>
                <a:cubicBezTo>
                  <a:pt x="0" y="74"/>
                  <a:pt x="0" y="73"/>
                  <a:pt x="0" y="73"/>
                </a:cubicBezTo>
                <a:cubicBezTo>
                  <a:pt x="1" y="64"/>
                  <a:pt x="3" y="55"/>
                  <a:pt x="7" y="47"/>
                </a:cubicBezTo>
                <a:cubicBezTo>
                  <a:pt x="13" y="34"/>
                  <a:pt x="21" y="23"/>
                  <a:pt x="33" y="16"/>
                </a:cubicBezTo>
                <a:cubicBezTo>
                  <a:pt x="47" y="6"/>
                  <a:pt x="63" y="2"/>
                  <a:pt x="80" y="0"/>
                </a:cubicBezTo>
                <a:cubicBezTo>
                  <a:pt x="83" y="0"/>
                  <a:pt x="85" y="0"/>
                  <a:pt x="88" y="0"/>
                </a:cubicBezTo>
                <a:close/>
                <a:moveTo>
                  <a:pt x="93" y="95"/>
                </a:moveTo>
                <a:cubicBezTo>
                  <a:pt x="93" y="93"/>
                  <a:pt x="93" y="92"/>
                  <a:pt x="93" y="91"/>
                </a:cubicBezTo>
                <a:cubicBezTo>
                  <a:pt x="93" y="86"/>
                  <a:pt x="94" y="81"/>
                  <a:pt x="97" y="77"/>
                </a:cubicBezTo>
                <a:cubicBezTo>
                  <a:pt x="99" y="75"/>
                  <a:pt x="101" y="72"/>
                  <a:pt x="103" y="69"/>
                </a:cubicBezTo>
                <a:cubicBezTo>
                  <a:pt x="106" y="66"/>
                  <a:pt x="109" y="62"/>
                  <a:pt x="110" y="58"/>
                </a:cubicBezTo>
                <a:cubicBezTo>
                  <a:pt x="114" y="46"/>
                  <a:pt x="108" y="35"/>
                  <a:pt x="96" y="31"/>
                </a:cubicBezTo>
                <a:cubicBezTo>
                  <a:pt x="91" y="30"/>
                  <a:pt x="86" y="30"/>
                  <a:pt x="81" y="30"/>
                </a:cubicBezTo>
                <a:cubicBezTo>
                  <a:pt x="76" y="31"/>
                  <a:pt x="71" y="32"/>
                  <a:pt x="67" y="35"/>
                </a:cubicBezTo>
                <a:cubicBezTo>
                  <a:pt x="67" y="35"/>
                  <a:pt x="66" y="36"/>
                  <a:pt x="66" y="36"/>
                </a:cubicBezTo>
                <a:cubicBezTo>
                  <a:pt x="67" y="40"/>
                  <a:pt x="68" y="44"/>
                  <a:pt x="70" y="47"/>
                </a:cubicBezTo>
                <a:cubicBezTo>
                  <a:pt x="71" y="47"/>
                  <a:pt x="71" y="47"/>
                  <a:pt x="72" y="46"/>
                </a:cubicBezTo>
                <a:cubicBezTo>
                  <a:pt x="77" y="44"/>
                  <a:pt x="82" y="43"/>
                  <a:pt x="88" y="44"/>
                </a:cubicBezTo>
                <a:cubicBezTo>
                  <a:pt x="92" y="45"/>
                  <a:pt x="94" y="48"/>
                  <a:pt x="94" y="52"/>
                </a:cubicBezTo>
                <a:cubicBezTo>
                  <a:pt x="94" y="54"/>
                  <a:pt x="94" y="56"/>
                  <a:pt x="93" y="58"/>
                </a:cubicBezTo>
                <a:cubicBezTo>
                  <a:pt x="92" y="61"/>
                  <a:pt x="89" y="64"/>
                  <a:pt x="87" y="67"/>
                </a:cubicBezTo>
                <a:cubicBezTo>
                  <a:pt x="85" y="70"/>
                  <a:pt x="83" y="73"/>
                  <a:pt x="81" y="77"/>
                </a:cubicBezTo>
                <a:cubicBezTo>
                  <a:pt x="78" y="82"/>
                  <a:pt x="77" y="88"/>
                  <a:pt x="78" y="95"/>
                </a:cubicBezTo>
                <a:cubicBezTo>
                  <a:pt x="79" y="95"/>
                  <a:pt x="79" y="95"/>
                  <a:pt x="80" y="95"/>
                </a:cubicBezTo>
                <a:cubicBezTo>
                  <a:pt x="84" y="95"/>
                  <a:pt x="88" y="95"/>
                  <a:pt x="93" y="95"/>
                </a:cubicBezTo>
                <a:close/>
                <a:moveTo>
                  <a:pt x="95" y="113"/>
                </a:moveTo>
                <a:cubicBezTo>
                  <a:pt x="95" y="107"/>
                  <a:pt x="91" y="103"/>
                  <a:pt x="85" y="103"/>
                </a:cubicBezTo>
                <a:cubicBezTo>
                  <a:pt x="79" y="103"/>
                  <a:pt x="75" y="107"/>
                  <a:pt x="75" y="114"/>
                </a:cubicBezTo>
                <a:cubicBezTo>
                  <a:pt x="75" y="119"/>
                  <a:pt x="79" y="124"/>
                  <a:pt x="85" y="124"/>
                </a:cubicBezTo>
                <a:cubicBezTo>
                  <a:pt x="91" y="124"/>
                  <a:pt x="95" y="120"/>
                  <a:pt x="95" y="113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76108" y="1840722"/>
            <a:ext cx="257108" cy="342811"/>
          </a:xfrm>
          <a:custGeom>
            <a:avLst/>
            <a:gdLst>
              <a:gd name="T0" fmla="*/ 136 w 136"/>
              <a:gd name="T1" fmla="*/ 119 h 181"/>
              <a:gd name="T2" fmla="*/ 124 w 136"/>
              <a:gd name="T3" fmla="*/ 129 h 181"/>
              <a:gd name="T4" fmla="*/ 106 w 136"/>
              <a:gd name="T5" fmla="*/ 129 h 181"/>
              <a:gd name="T6" fmla="*/ 106 w 136"/>
              <a:gd name="T7" fmla="*/ 168 h 181"/>
              <a:gd name="T8" fmla="*/ 95 w 136"/>
              <a:gd name="T9" fmla="*/ 181 h 181"/>
              <a:gd name="T10" fmla="*/ 11 w 136"/>
              <a:gd name="T11" fmla="*/ 180 h 181"/>
              <a:gd name="T12" fmla="*/ 0 w 136"/>
              <a:gd name="T13" fmla="*/ 170 h 181"/>
              <a:gd name="T14" fmla="*/ 1 w 136"/>
              <a:gd name="T15" fmla="*/ 10 h 181"/>
              <a:gd name="T16" fmla="*/ 11 w 136"/>
              <a:gd name="T17" fmla="*/ 0 h 181"/>
              <a:gd name="T18" fmla="*/ 95 w 136"/>
              <a:gd name="T19" fmla="*/ 0 h 181"/>
              <a:gd name="T20" fmla="*/ 106 w 136"/>
              <a:gd name="T21" fmla="*/ 13 h 181"/>
              <a:gd name="T22" fmla="*/ 106 w 136"/>
              <a:gd name="T23" fmla="*/ 46 h 181"/>
              <a:gd name="T24" fmla="*/ 124 w 136"/>
              <a:gd name="T25" fmla="*/ 46 h 181"/>
              <a:gd name="T26" fmla="*/ 136 w 136"/>
              <a:gd name="T27" fmla="*/ 57 h 181"/>
              <a:gd name="T28" fmla="*/ 97 w 136"/>
              <a:gd name="T29" fmla="*/ 129 h 181"/>
              <a:gd name="T30" fmla="*/ 73 w 136"/>
              <a:gd name="T31" fmla="*/ 130 h 181"/>
              <a:gd name="T32" fmla="*/ 54 w 136"/>
              <a:gd name="T33" fmla="*/ 149 h 181"/>
              <a:gd name="T34" fmla="*/ 47 w 136"/>
              <a:gd name="T35" fmla="*/ 129 h 181"/>
              <a:gd name="T36" fmla="*/ 35 w 136"/>
              <a:gd name="T37" fmla="*/ 58 h 181"/>
              <a:gd name="T38" fmla="*/ 48 w 136"/>
              <a:gd name="T39" fmla="*/ 46 h 181"/>
              <a:gd name="T40" fmla="*/ 97 w 136"/>
              <a:gd name="T41" fmla="*/ 46 h 181"/>
              <a:gd name="T42" fmla="*/ 9 w 136"/>
              <a:gd name="T43" fmla="*/ 19 h 181"/>
              <a:gd name="T44" fmla="*/ 97 w 136"/>
              <a:gd name="T45" fmla="*/ 158 h 181"/>
              <a:gd name="T46" fmla="*/ 60 w 136"/>
              <a:gd name="T47" fmla="*/ 135 h 181"/>
              <a:gd name="T48" fmla="*/ 73 w 136"/>
              <a:gd name="T49" fmla="*/ 124 h 181"/>
              <a:gd name="T50" fmla="*/ 131 w 136"/>
              <a:gd name="T51" fmla="*/ 117 h 181"/>
              <a:gd name="T52" fmla="*/ 124 w 136"/>
              <a:gd name="T53" fmla="*/ 52 h 181"/>
              <a:gd name="T54" fmla="*/ 40 w 136"/>
              <a:gd name="T55" fmla="*/ 59 h 181"/>
              <a:gd name="T56" fmla="*/ 47 w 136"/>
              <a:gd name="T57" fmla="*/ 124 h 181"/>
              <a:gd name="T58" fmla="*/ 59 w 136"/>
              <a:gd name="T59" fmla="*/ 124 h 181"/>
              <a:gd name="T60" fmla="*/ 53 w 136"/>
              <a:gd name="T61" fmla="*/ 174 h 181"/>
              <a:gd name="T62" fmla="*/ 53 w 136"/>
              <a:gd name="T63" fmla="*/ 162 h 181"/>
              <a:gd name="T64" fmla="*/ 53 w 136"/>
              <a:gd name="T65" fmla="*/ 174 h 181"/>
              <a:gd name="T66" fmla="*/ 66 w 136"/>
              <a:gd name="T67" fmla="*/ 12 h 181"/>
              <a:gd name="T68" fmla="*/ 66 w 136"/>
              <a:gd name="T69" fmla="*/ 9 h 181"/>
              <a:gd name="T70" fmla="*/ 41 w 136"/>
              <a:gd name="T71" fmla="*/ 9 h 181"/>
              <a:gd name="T72" fmla="*/ 39 w 136"/>
              <a:gd name="T73" fmla="*/ 10 h 181"/>
              <a:gd name="T74" fmla="*/ 41 w 136"/>
              <a:gd name="T75" fmla="*/ 1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81">
                <a:moveTo>
                  <a:pt x="136" y="57"/>
                </a:moveTo>
                <a:cubicBezTo>
                  <a:pt x="136" y="77"/>
                  <a:pt x="136" y="98"/>
                  <a:pt x="136" y="119"/>
                </a:cubicBezTo>
                <a:cubicBezTo>
                  <a:pt x="136" y="119"/>
                  <a:pt x="136" y="119"/>
                  <a:pt x="136" y="119"/>
                </a:cubicBezTo>
                <a:cubicBezTo>
                  <a:pt x="135" y="125"/>
                  <a:pt x="130" y="129"/>
                  <a:pt x="124" y="129"/>
                </a:cubicBezTo>
                <a:cubicBezTo>
                  <a:pt x="118" y="129"/>
                  <a:pt x="113" y="129"/>
                  <a:pt x="107" y="129"/>
                </a:cubicBezTo>
                <a:cubicBezTo>
                  <a:pt x="107" y="129"/>
                  <a:pt x="106" y="129"/>
                  <a:pt x="106" y="129"/>
                </a:cubicBezTo>
                <a:cubicBezTo>
                  <a:pt x="106" y="130"/>
                  <a:pt x="106" y="130"/>
                  <a:pt x="106" y="131"/>
                </a:cubicBezTo>
                <a:cubicBezTo>
                  <a:pt x="106" y="143"/>
                  <a:pt x="106" y="155"/>
                  <a:pt x="106" y="168"/>
                </a:cubicBezTo>
                <a:cubicBezTo>
                  <a:pt x="106" y="172"/>
                  <a:pt x="104" y="176"/>
                  <a:pt x="100" y="178"/>
                </a:cubicBezTo>
                <a:cubicBezTo>
                  <a:pt x="99" y="179"/>
                  <a:pt x="97" y="180"/>
                  <a:pt x="95" y="181"/>
                </a:cubicBezTo>
                <a:cubicBezTo>
                  <a:pt x="67" y="181"/>
                  <a:pt x="39" y="181"/>
                  <a:pt x="11" y="181"/>
                </a:cubicBezTo>
                <a:cubicBezTo>
                  <a:pt x="11" y="180"/>
                  <a:pt x="11" y="180"/>
                  <a:pt x="11" y="180"/>
                </a:cubicBezTo>
                <a:cubicBezTo>
                  <a:pt x="8" y="180"/>
                  <a:pt x="5" y="178"/>
                  <a:pt x="3" y="176"/>
                </a:cubicBezTo>
                <a:cubicBezTo>
                  <a:pt x="2" y="174"/>
                  <a:pt x="1" y="172"/>
                  <a:pt x="0" y="170"/>
                </a:cubicBezTo>
                <a:cubicBezTo>
                  <a:pt x="0" y="117"/>
                  <a:pt x="0" y="64"/>
                  <a:pt x="0" y="11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7"/>
                  <a:pt x="3" y="5"/>
                  <a:pt x="5" y="3"/>
                </a:cubicBezTo>
                <a:cubicBezTo>
                  <a:pt x="7" y="1"/>
                  <a:pt x="9" y="0"/>
                  <a:pt x="11" y="0"/>
                </a:cubicBezTo>
                <a:cubicBezTo>
                  <a:pt x="39" y="0"/>
                  <a:pt x="67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8" y="0"/>
                  <a:pt x="101" y="2"/>
                  <a:pt x="103" y="4"/>
                </a:cubicBezTo>
                <a:cubicBezTo>
                  <a:pt x="105" y="7"/>
                  <a:pt x="106" y="10"/>
                  <a:pt x="106" y="13"/>
                </a:cubicBezTo>
                <a:cubicBezTo>
                  <a:pt x="106" y="24"/>
                  <a:pt x="106" y="34"/>
                  <a:pt x="106" y="45"/>
                </a:cubicBezTo>
                <a:cubicBezTo>
                  <a:pt x="106" y="45"/>
                  <a:pt x="106" y="46"/>
                  <a:pt x="106" y="46"/>
                </a:cubicBezTo>
                <a:cubicBezTo>
                  <a:pt x="106" y="46"/>
                  <a:pt x="107" y="46"/>
                  <a:pt x="107" y="46"/>
                </a:cubicBezTo>
                <a:cubicBezTo>
                  <a:pt x="113" y="46"/>
                  <a:pt x="118" y="46"/>
                  <a:pt x="124" y="46"/>
                </a:cubicBezTo>
                <a:cubicBezTo>
                  <a:pt x="128" y="46"/>
                  <a:pt x="132" y="48"/>
                  <a:pt x="134" y="51"/>
                </a:cubicBezTo>
                <a:cubicBezTo>
                  <a:pt x="135" y="53"/>
                  <a:pt x="136" y="55"/>
                  <a:pt x="136" y="57"/>
                </a:cubicBezTo>
                <a:close/>
                <a:moveTo>
                  <a:pt x="97" y="158"/>
                </a:moveTo>
                <a:cubicBezTo>
                  <a:pt x="97" y="148"/>
                  <a:pt x="97" y="139"/>
                  <a:pt x="97" y="129"/>
                </a:cubicBezTo>
                <a:cubicBezTo>
                  <a:pt x="89" y="129"/>
                  <a:pt x="82" y="129"/>
                  <a:pt x="74" y="129"/>
                </a:cubicBezTo>
                <a:cubicBezTo>
                  <a:pt x="74" y="129"/>
                  <a:pt x="73" y="130"/>
                  <a:pt x="73" y="130"/>
                </a:cubicBezTo>
                <a:cubicBezTo>
                  <a:pt x="67" y="136"/>
                  <a:pt x="61" y="142"/>
                  <a:pt x="55" y="148"/>
                </a:cubicBezTo>
                <a:cubicBezTo>
                  <a:pt x="55" y="148"/>
                  <a:pt x="54" y="148"/>
                  <a:pt x="54" y="149"/>
                </a:cubicBezTo>
                <a:cubicBezTo>
                  <a:pt x="54" y="142"/>
                  <a:pt x="54" y="136"/>
                  <a:pt x="54" y="129"/>
                </a:cubicBezTo>
                <a:cubicBezTo>
                  <a:pt x="51" y="129"/>
                  <a:pt x="49" y="129"/>
                  <a:pt x="47" y="129"/>
                </a:cubicBezTo>
                <a:cubicBezTo>
                  <a:pt x="40" y="129"/>
                  <a:pt x="35" y="124"/>
                  <a:pt x="35" y="117"/>
                </a:cubicBezTo>
                <a:cubicBezTo>
                  <a:pt x="35" y="97"/>
                  <a:pt x="35" y="78"/>
                  <a:pt x="35" y="58"/>
                </a:cubicBezTo>
                <a:cubicBezTo>
                  <a:pt x="35" y="54"/>
                  <a:pt x="37" y="51"/>
                  <a:pt x="40" y="49"/>
                </a:cubicBezTo>
                <a:cubicBezTo>
                  <a:pt x="42" y="47"/>
                  <a:pt x="45" y="46"/>
                  <a:pt x="48" y="46"/>
                </a:cubicBezTo>
                <a:cubicBezTo>
                  <a:pt x="64" y="46"/>
                  <a:pt x="79" y="46"/>
                  <a:pt x="95" y="46"/>
                </a:cubicBezTo>
                <a:cubicBezTo>
                  <a:pt x="96" y="46"/>
                  <a:pt x="96" y="46"/>
                  <a:pt x="97" y="46"/>
                </a:cubicBezTo>
                <a:cubicBezTo>
                  <a:pt x="97" y="37"/>
                  <a:pt x="97" y="28"/>
                  <a:pt x="97" y="19"/>
                </a:cubicBezTo>
                <a:cubicBezTo>
                  <a:pt x="68" y="19"/>
                  <a:pt x="38" y="19"/>
                  <a:pt x="9" y="19"/>
                </a:cubicBezTo>
                <a:cubicBezTo>
                  <a:pt x="9" y="66"/>
                  <a:pt x="9" y="112"/>
                  <a:pt x="9" y="158"/>
                </a:cubicBezTo>
                <a:cubicBezTo>
                  <a:pt x="38" y="158"/>
                  <a:pt x="68" y="158"/>
                  <a:pt x="97" y="158"/>
                </a:cubicBezTo>
                <a:close/>
                <a:moveTo>
                  <a:pt x="59" y="136"/>
                </a:moveTo>
                <a:cubicBezTo>
                  <a:pt x="59" y="136"/>
                  <a:pt x="60" y="136"/>
                  <a:pt x="60" y="135"/>
                </a:cubicBezTo>
                <a:cubicBezTo>
                  <a:pt x="64" y="132"/>
                  <a:pt x="67" y="129"/>
                  <a:pt x="70" y="125"/>
                </a:cubicBezTo>
                <a:cubicBezTo>
                  <a:pt x="71" y="124"/>
                  <a:pt x="72" y="124"/>
                  <a:pt x="73" y="124"/>
                </a:cubicBezTo>
                <a:cubicBezTo>
                  <a:pt x="90" y="124"/>
                  <a:pt x="107" y="124"/>
                  <a:pt x="124" y="124"/>
                </a:cubicBezTo>
                <a:cubicBezTo>
                  <a:pt x="129" y="124"/>
                  <a:pt x="131" y="121"/>
                  <a:pt x="131" y="117"/>
                </a:cubicBezTo>
                <a:cubicBezTo>
                  <a:pt x="131" y="97"/>
                  <a:pt x="131" y="78"/>
                  <a:pt x="131" y="59"/>
                </a:cubicBezTo>
                <a:cubicBezTo>
                  <a:pt x="131" y="54"/>
                  <a:pt x="129" y="52"/>
                  <a:pt x="124" y="52"/>
                </a:cubicBezTo>
                <a:cubicBezTo>
                  <a:pt x="98" y="52"/>
                  <a:pt x="73" y="52"/>
                  <a:pt x="47" y="52"/>
                </a:cubicBezTo>
                <a:cubicBezTo>
                  <a:pt x="43" y="52"/>
                  <a:pt x="40" y="54"/>
                  <a:pt x="40" y="59"/>
                </a:cubicBezTo>
                <a:cubicBezTo>
                  <a:pt x="40" y="78"/>
                  <a:pt x="40" y="97"/>
                  <a:pt x="40" y="117"/>
                </a:cubicBezTo>
                <a:cubicBezTo>
                  <a:pt x="40" y="121"/>
                  <a:pt x="43" y="124"/>
                  <a:pt x="47" y="124"/>
                </a:cubicBezTo>
                <a:cubicBezTo>
                  <a:pt x="51" y="124"/>
                  <a:pt x="54" y="124"/>
                  <a:pt x="57" y="124"/>
                </a:cubicBezTo>
                <a:cubicBezTo>
                  <a:pt x="58" y="124"/>
                  <a:pt x="58" y="124"/>
                  <a:pt x="59" y="124"/>
                </a:cubicBezTo>
                <a:cubicBezTo>
                  <a:pt x="59" y="128"/>
                  <a:pt x="59" y="132"/>
                  <a:pt x="59" y="136"/>
                </a:cubicBezTo>
                <a:close/>
                <a:moveTo>
                  <a:pt x="53" y="174"/>
                </a:moveTo>
                <a:cubicBezTo>
                  <a:pt x="56" y="174"/>
                  <a:pt x="59" y="172"/>
                  <a:pt x="59" y="168"/>
                </a:cubicBezTo>
                <a:cubicBezTo>
                  <a:pt x="59" y="165"/>
                  <a:pt x="56" y="162"/>
                  <a:pt x="53" y="162"/>
                </a:cubicBezTo>
                <a:cubicBezTo>
                  <a:pt x="50" y="162"/>
                  <a:pt x="47" y="165"/>
                  <a:pt x="47" y="168"/>
                </a:cubicBezTo>
                <a:cubicBezTo>
                  <a:pt x="47" y="172"/>
                  <a:pt x="50" y="174"/>
                  <a:pt x="53" y="174"/>
                </a:cubicBezTo>
                <a:close/>
                <a:moveTo>
                  <a:pt x="53" y="12"/>
                </a:moveTo>
                <a:cubicBezTo>
                  <a:pt x="57" y="12"/>
                  <a:pt x="61" y="12"/>
                  <a:pt x="66" y="12"/>
                </a:cubicBezTo>
                <a:cubicBezTo>
                  <a:pt x="67" y="12"/>
                  <a:pt x="67" y="11"/>
                  <a:pt x="67" y="10"/>
                </a:cubicBezTo>
                <a:cubicBezTo>
                  <a:pt x="67" y="9"/>
                  <a:pt x="67" y="9"/>
                  <a:pt x="66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57" y="9"/>
                  <a:pt x="49" y="9"/>
                  <a:pt x="41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10"/>
                  <a:pt x="39" y="10"/>
                </a:cubicBezTo>
                <a:cubicBezTo>
                  <a:pt x="39" y="11"/>
                  <a:pt x="39" y="11"/>
                  <a:pt x="40" y="11"/>
                </a:cubicBezTo>
                <a:cubicBezTo>
                  <a:pt x="40" y="12"/>
                  <a:pt x="41" y="12"/>
                  <a:pt x="41" y="12"/>
                </a:cubicBezTo>
                <a:cubicBezTo>
                  <a:pt x="45" y="12"/>
                  <a:pt x="49" y="12"/>
                  <a:pt x="53" y="12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5476095" y="1967689"/>
            <a:ext cx="122206" cy="11110"/>
          </a:xfrm>
          <a:custGeom>
            <a:avLst/>
            <a:gdLst>
              <a:gd name="T0" fmla="*/ 33 w 65"/>
              <a:gd name="T1" fmla="*/ 6 h 6"/>
              <a:gd name="T2" fmla="*/ 4 w 65"/>
              <a:gd name="T3" fmla="*/ 6 h 6"/>
              <a:gd name="T4" fmla="*/ 2 w 65"/>
              <a:gd name="T5" fmla="*/ 6 h 6"/>
              <a:gd name="T6" fmla="*/ 0 w 65"/>
              <a:gd name="T7" fmla="*/ 3 h 6"/>
              <a:gd name="T8" fmla="*/ 3 w 65"/>
              <a:gd name="T9" fmla="*/ 0 h 6"/>
              <a:gd name="T10" fmla="*/ 4 w 65"/>
              <a:gd name="T11" fmla="*/ 0 h 6"/>
              <a:gd name="T12" fmla="*/ 61 w 65"/>
              <a:gd name="T13" fmla="*/ 0 h 6"/>
              <a:gd name="T14" fmla="*/ 65 w 65"/>
              <a:gd name="T15" fmla="*/ 2 h 6"/>
              <a:gd name="T16" fmla="*/ 63 w 65"/>
              <a:gd name="T17" fmla="*/ 6 h 6"/>
              <a:gd name="T18" fmla="*/ 61 w 65"/>
              <a:gd name="T19" fmla="*/ 6 h 6"/>
              <a:gd name="T20" fmla="*/ 33 w 65"/>
              <a:gd name="T21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6">
                <a:moveTo>
                  <a:pt x="33" y="6"/>
                </a:moveTo>
                <a:cubicBezTo>
                  <a:pt x="23" y="6"/>
                  <a:pt x="14" y="6"/>
                  <a:pt x="4" y="6"/>
                </a:cubicBezTo>
                <a:cubicBezTo>
                  <a:pt x="4" y="6"/>
                  <a:pt x="3" y="6"/>
                  <a:pt x="2" y="6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3" y="0"/>
                  <a:pt x="42" y="0"/>
                  <a:pt x="61" y="0"/>
                </a:cubicBezTo>
                <a:cubicBezTo>
                  <a:pt x="64" y="0"/>
                  <a:pt x="65" y="1"/>
                  <a:pt x="65" y="2"/>
                </a:cubicBezTo>
                <a:cubicBezTo>
                  <a:pt x="65" y="4"/>
                  <a:pt x="64" y="6"/>
                  <a:pt x="63" y="6"/>
                </a:cubicBezTo>
                <a:cubicBezTo>
                  <a:pt x="62" y="6"/>
                  <a:pt x="62" y="6"/>
                  <a:pt x="61" y="6"/>
                </a:cubicBezTo>
                <a:cubicBezTo>
                  <a:pt x="52" y="6"/>
                  <a:pt x="42" y="6"/>
                  <a:pt x="33" y="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5476095" y="1999431"/>
            <a:ext cx="125380" cy="12697"/>
          </a:xfrm>
          <a:custGeom>
            <a:avLst/>
            <a:gdLst>
              <a:gd name="T0" fmla="*/ 33 w 66"/>
              <a:gd name="T1" fmla="*/ 0 h 7"/>
              <a:gd name="T2" fmla="*/ 62 w 66"/>
              <a:gd name="T3" fmla="*/ 0 h 7"/>
              <a:gd name="T4" fmla="*/ 65 w 66"/>
              <a:gd name="T5" fmla="*/ 4 h 7"/>
              <a:gd name="T6" fmla="*/ 63 w 66"/>
              <a:gd name="T7" fmla="*/ 6 h 7"/>
              <a:gd name="T8" fmla="*/ 61 w 66"/>
              <a:gd name="T9" fmla="*/ 7 h 7"/>
              <a:gd name="T10" fmla="*/ 4 w 66"/>
              <a:gd name="T11" fmla="*/ 7 h 7"/>
              <a:gd name="T12" fmla="*/ 2 w 66"/>
              <a:gd name="T13" fmla="*/ 6 h 7"/>
              <a:gd name="T14" fmla="*/ 0 w 66"/>
              <a:gd name="T15" fmla="*/ 3 h 7"/>
              <a:gd name="T16" fmla="*/ 3 w 66"/>
              <a:gd name="T17" fmla="*/ 0 h 7"/>
              <a:gd name="T18" fmla="*/ 4 w 66"/>
              <a:gd name="T19" fmla="*/ 0 h 7"/>
              <a:gd name="T20" fmla="*/ 33 w 66"/>
              <a:gd name="T21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7">
                <a:moveTo>
                  <a:pt x="33" y="0"/>
                </a:moveTo>
                <a:cubicBezTo>
                  <a:pt x="42" y="0"/>
                  <a:pt x="52" y="0"/>
                  <a:pt x="62" y="0"/>
                </a:cubicBezTo>
                <a:cubicBezTo>
                  <a:pt x="64" y="0"/>
                  <a:pt x="66" y="2"/>
                  <a:pt x="65" y="4"/>
                </a:cubicBezTo>
                <a:cubicBezTo>
                  <a:pt x="65" y="5"/>
                  <a:pt x="64" y="6"/>
                  <a:pt x="63" y="6"/>
                </a:cubicBezTo>
                <a:cubicBezTo>
                  <a:pt x="62" y="6"/>
                  <a:pt x="62" y="7"/>
                  <a:pt x="61" y="7"/>
                </a:cubicBezTo>
                <a:cubicBezTo>
                  <a:pt x="42" y="7"/>
                  <a:pt x="23" y="7"/>
                  <a:pt x="4" y="7"/>
                </a:cubicBezTo>
                <a:cubicBezTo>
                  <a:pt x="4" y="7"/>
                  <a:pt x="3" y="6"/>
                  <a:pt x="2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14" y="0"/>
                  <a:pt x="23" y="0"/>
                  <a:pt x="33" y="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出自【趣你的PPT】(微信:qunideppt)：最优质的PPT资源库"/>
          <p:cNvSpPr>
            <a:spLocks/>
          </p:cNvSpPr>
          <p:nvPr/>
        </p:nvSpPr>
        <p:spPr bwMode="auto">
          <a:xfrm>
            <a:off x="5476095" y="2031173"/>
            <a:ext cx="125380" cy="14284"/>
          </a:xfrm>
          <a:custGeom>
            <a:avLst/>
            <a:gdLst>
              <a:gd name="T0" fmla="*/ 33 w 66"/>
              <a:gd name="T1" fmla="*/ 0 h 7"/>
              <a:gd name="T2" fmla="*/ 62 w 66"/>
              <a:gd name="T3" fmla="*/ 0 h 7"/>
              <a:gd name="T4" fmla="*/ 65 w 66"/>
              <a:gd name="T5" fmla="*/ 5 h 7"/>
              <a:gd name="T6" fmla="*/ 63 w 66"/>
              <a:gd name="T7" fmla="*/ 7 h 7"/>
              <a:gd name="T8" fmla="*/ 61 w 66"/>
              <a:gd name="T9" fmla="*/ 7 h 7"/>
              <a:gd name="T10" fmla="*/ 4 w 66"/>
              <a:gd name="T11" fmla="*/ 7 h 7"/>
              <a:gd name="T12" fmla="*/ 1 w 66"/>
              <a:gd name="T13" fmla="*/ 6 h 7"/>
              <a:gd name="T14" fmla="*/ 1 w 66"/>
              <a:gd name="T15" fmla="*/ 2 h 7"/>
              <a:gd name="T16" fmla="*/ 3 w 66"/>
              <a:gd name="T17" fmla="*/ 0 h 7"/>
              <a:gd name="T18" fmla="*/ 4 w 66"/>
              <a:gd name="T19" fmla="*/ 0 h 7"/>
              <a:gd name="T20" fmla="*/ 33 w 66"/>
              <a:gd name="T21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7">
                <a:moveTo>
                  <a:pt x="33" y="0"/>
                </a:moveTo>
                <a:cubicBezTo>
                  <a:pt x="42" y="0"/>
                  <a:pt x="52" y="0"/>
                  <a:pt x="62" y="0"/>
                </a:cubicBezTo>
                <a:cubicBezTo>
                  <a:pt x="64" y="0"/>
                  <a:pt x="66" y="2"/>
                  <a:pt x="65" y="5"/>
                </a:cubicBezTo>
                <a:cubicBezTo>
                  <a:pt x="65" y="5"/>
                  <a:pt x="64" y="6"/>
                  <a:pt x="63" y="7"/>
                </a:cubicBezTo>
                <a:cubicBezTo>
                  <a:pt x="63" y="7"/>
                  <a:pt x="62" y="7"/>
                  <a:pt x="61" y="7"/>
                </a:cubicBezTo>
                <a:cubicBezTo>
                  <a:pt x="42" y="7"/>
                  <a:pt x="23" y="7"/>
                  <a:pt x="4" y="7"/>
                </a:cubicBezTo>
                <a:cubicBezTo>
                  <a:pt x="3" y="7"/>
                  <a:pt x="2" y="6"/>
                  <a:pt x="1" y="6"/>
                </a:cubicBezTo>
                <a:cubicBezTo>
                  <a:pt x="0" y="5"/>
                  <a:pt x="0" y="4"/>
                  <a:pt x="1" y="2"/>
                </a:cubicBezTo>
                <a:cubicBezTo>
                  <a:pt x="1" y="1"/>
                  <a:pt x="2" y="1"/>
                  <a:pt x="3" y="0"/>
                </a:cubicBezTo>
                <a:cubicBezTo>
                  <a:pt x="4" y="0"/>
                  <a:pt x="4" y="0"/>
                  <a:pt x="4" y="0"/>
                </a:cubicBezTo>
                <a:cubicBezTo>
                  <a:pt x="14" y="0"/>
                  <a:pt x="23" y="0"/>
                  <a:pt x="33" y="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58006" y="3389720"/>
            <a:ext cx="363443" cy="271392"/>
          </a:xfrm>
          <a:custGeom>
            <a:avLst/>
            <a:gdLst>
              <a:gd name="T0" fmla="*/ 0 w 192"/>
              <a:gd name="T1" fmla="*/ 133 h 143"/>
              <a:gd name="T2" fmla="*/ 0 w 192"/>
              <a:gd name="T3" fmla="*/ 10 h 143"/>
              <a:gd name="T4" fmla="*/ 15 w 192"/>
              <a:gd name="T5" fmla="*/ 0 h 143"/>
              <a:gd name="T6" fmla="*/ 178 w 192"/>
              <a:gd name="T7" fmla="*/ 0 h 143"/>
              <a:gd name="T8" fmla="*/ 192 w 192"/>
              <a:gd name="T9" fmla="*/ 13 h 143"/>
              <a:gd name="T10" fmla="*/ 192 w 192"/>
              <a:gd name="T11" fmla="*/ 130 h 143"/>
              <a:gd name="T12" fmla="*/ 178 w 192"/>
              <a:gd name="T13" fmla="*/ 143 h 143"/>
              <a:gd name="T14" fmla="*/ 123 w 192"/>
              <a:gd name="T15" fmla="*/ 143 h 143"/>
              <a:gd name="T16" fmla="*/ 14 w 192"/>
              <a:gd name="T17" fmla="*/ 143 h 143"/>
              <a:gd name="T18" fmla="*/ 7 w 192"/>
              <a:gd name="T19" fmla="*/ 142 h 143"/>
              <a:gd name="T20" fmla="*/ 0 w 192"/>
              <a:gd name="T21" fmla="*/ 133 h 143"/>
              <a:gd name="T22" fmla="*/ 13 w 192"/>
              <a:gd name="T23" fmla="*/ 48 h 143"/>
              <a:gd name="T24" fmla="*/ 13 w 192"/>
              <a:gd name="T25" fmla="*/ 131 h 143"/>
              <a:gd name="T26" fmla="*/ 179 w 192"/>
              <a:gd name="T27" fmla="*/ 131 h 143"/>
              <a:gd name="T28" fmla="*/ 179 w 192"/>
              <a:gd name="T29" fmla="*/ 48 h 143"/>
              <a:gd name="T30" fmla="*/ 13 w 192"/>
              <a:gd name="T31" fmla="*/ 48 h 143"/>
              <a:gd name="T32" fmla="*/ 179 w 192"/>
              <a:gd name="T33" fmla="*/ 12 h 143"/>
              <a:gd name="T34" fmla="*/ 13 w 192"/>
              <a:gd name="T35" fmla="*/ 12 h 143"/>
              <a:gd name="T36" fmla="*/ 13 w 192"/>
              <a:gd name="T37" fmla="*/ 24 h 143"/>
              <a:gd name="T38" fmla="*/ 179 w 192"/>
              <a:gd name="T39" fmla="*/ 24 h 143"/>
              <a:gd name="T40" fmla="*/ 179 w 192"/>
              <a:gd name="T41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2" h="143">
                <a:moveTo>
                  <a:pt x="0" y="133"/>
                </a:moveTo>
                <a:cubicBezTo>
                  <a:pt x="0" y="92"/>
                  <a:pt x="0" y="51"/>
                  <a:pt x="0" y="10"/>
                </a:cubicBezTo>
                <a:cubicBezTo>
                  <a:pt x="4" y="2"/>
                  <a:pt x="6" y="0"/>
                  <a:pt x="15" y="0"/>
                </a:cubicBezTo>
                <a:cubicBezTo>
                  <a:pt x="70" y="0"/>
                  <a:pt x="124" y="0"/>
                  <a:pt x="178" y="0"/>
                </a:cubicBezTo>
                <a:cubicBezTo>
                  <a:pt x="187" y="0"/>
                  <a:pt x="192" y="5"/>
                  <a:pt x="192" y="13"/>
                </a:cubicBezTo>
                <a:cubicBezTo>
                  <a:pt x="192" y="52"/>
                  <a:pt x="192" y="91"/>
                  <a:pt x="192" y="130"/>
                </a:cubicBezTo>
                <a:cubicBezTo>
                  <a:pt x="192" y="138"/>
                  <a:pt x="187" y="143"/>
                  <a:pt x="178" y="143"/>
                </a:cubicBezTo>
                <a:cubicBezTo>
                  <a:pt x="160" y="143"/>
                  <a:pt x="141" y="143"/>
                  <a:pt x="123" y="143"/>
                </a:cubicBezTo>
                <a:cubicBezTo>
                  <a:pt x="86" y="143"/>
                  <a:pt x="50" y="143"/>
                  <a:pt x="14" y="143"/>
                </a:cubicBezTo>
                <a:cubicBezTo>
                  <a:pt x="12" y="143"/>
                  <a:pt x="9" y="143"/>
                  <a:pt x="7" y="142"/>
                </a:cubicBezTo>
                <a:cubicBezTo>
                  <a:pt x="3" y="140"/>
                  <a:pt x="2" y="137"/>
                  <a:pt x="0" y="133"/>
                </a:cubicBezTo>
                <a:close/>
                <a:moveTo>
                  <a:pt x="13" y="48"/>
                </a:moveTo>
                <a:cubicBezTo>
                  <a:pt x="13" y="76"/>
                  <a:pt x="13" y="103"/>
                  <a:pt x="13" y="131"/>
                </a:cubicBezTo>
                <a:cubicBezTo>
                  <a:pt x="68" y="131"/>
                  <a:pt x="124" y="131"/>
                  <a:pt x="179" y="131"/>
                </a:cubicBezTo>
                <a:cubicBezTo>
                  <a:pt x="179" y="103"/>
                  <a:pt x="179" y="75"/>
                  <a:pt x="179" y="48"/>
                </a:cubicBezTo>
                <a:cubicBezTo>
                  <a:pt x="124" y="48"/>
                  <a:pt x="68" y="48"/>
                  <a:pt x="13" y="48"/>
                </a:cubicBezTo>
                <a:close/>
                <a:moveTo>
                  <a:pt x="179" y="12"/>
                </a:moveTo>
                <a:cubicBezTo>
                  <a:pt x="124" y="12"/>
                  <a:pt x="68" y="12"/>
                  <a:pt x="13" y="12"/>
                </a:cubicBezTo>
                <a:cubicBezTo>
                  <a:pt x="13" y="16"/>
                  <a:pt x="13" y="20"/>
                  <a:pt x="13" y="24"/>
                </a:cubicBezTo>
                <a:cubicBezTo>
                  <a:pt x="68" y="24"/>
                  <a:pt x="124" y="24"/>
                  <a:pt x="179" y="24"/>
                </a:cubicBezTo>
                <a:cubicBezTo>
                  <a:pt x="179" y="20"/>
                  <a:pt x="179" y="16"/>
                  <a:pt x="179" y="1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出自【趣你的PPT】(微信:qunideppt)：最优质的PPT资源库"/>
          <p:cNvSpPr>
            <a:spLocks/>
          </p:cNvSpPr>
          <p:nvPr/>
        </p:nvSpPr>
        <p:spPr bwMode="auto">
          <a:xfrm>
            <a:off x="5402444" y="3503990"/>
            <a:ext cx="68245" cy="66658"/>
          </a:xfrm>
          <a:custGeom>
            <a:avLst/>
            <a:gdLst>
              <a:gd name="T0" fmla="*/ 0 w 36"/>
              <a:gd name="T1" fmla="*/ 0 h 35"/>
              <a:gd name="T2" fmla="*/ 36 w 36"/>
              <a:gd name="T3" fmla="*/ 0 h 35"/>
              <a:gd name="T4" fmla="*/ 36 w 36"/>
              <a:gd name="T5" fmla="*/ 35 h 35"/>
              <a:gd name="T6" fmla="*/ 0 w 36"/>
              <a:gd name="T7" fmla="*/ 35 h 35"/>
              <a:gd name="T8" fmla="*/ 0 w 36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5">
                <a:moveTo>
                  <a:pt x="0" y="0"/>
                </a:moveTo>
                <a:cubicBezTo>
                  <a:pt x="12" y="0"/>
                  <a:pt x="24" y="0"/>
                  <a:pt x="36" y="0"/>
                </a:cubicBezTo>
                <a:cubicBezTo>
                  <a:pt x="36" y="12"/>
                  <a:pt x="36" y="23"/>
                  <a:pt x="36" y="35"/>
                </a:cubicBezTo>
                <a:cubicBezTo>
                  <a:pt x="24" y="35"/>
                  <a:pt x="12" y="35"/>
                  <a:pt x="0" y="35"/>
                </a:cubicBezTo>
                <a:cubicBezTo>
                  <a:pt x="0" y="23"/>
                  <a:pt x="0" y="12"/>
                  <a:pt x="0" y="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出自【趣你的PPT】(微信:qunideppt)：最优质的PPT资源库"/>
          <p:cNvSpPr>
            <a:spLocks/>
          </p:cNvSpPr>
          <p:nvPr/>
        </p:nvSpPr>
        <p:spPr bwMode="auto">
          <a:xfrm>
            <a:off x="5404031" y="3592867"/>
            <a:ext cx="44438" cy="22219"/>
          </a:xfrm>
          <a:custGeom>
            <a:avLst/>
            <a:gdLst>
              <a:gd name="T0" fmla="*/ 23 w 23"/>
              <a:gd name="T1" fmla="*/ 0 h 12"/>
              <a:gd name="T2" fmla="*/ 23 w 23"/>
              <a:gd name="T3" fmla="*/ 12 h 12"/>
              <a:gd name="T4" fmla="*/ 0 w 23"/>
              <a:gd name="T5" fmla="*/ 12 h 12"/>
              <a:gd name="T6" fmla="*/ 0 w 23"/>
              <a:gd name="T7" fmla="*/ 0 h 12"/>
              <a:gd name="T8" fmla="*/ 23 w 23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12">
                <a:moveTo>
                  <a:pt x="23" y="0"/>
                </a:moveTo>
                <a:cubicBezTo>
                  <a:pt x="23" y="4"/>
                  <a:pt x="23" y="8"/>
                  <a:pt x="23" y="12"/>
                </a:cubicBezTo>
                <a:cubicBezTo>
                  <a:pt x="15" y="12"/>
                  <a:pt x="7" y="12"/>
                  <a:pt x="0" y="12"/>
                </a:cubicBezTo>
                <a:cubicBezTo>
                  <a:pt x="0" y="8"/>
                  <a:pt x="0" y="4"/>
                  <a:pt x="0" y="0"/>
                </a:cubicBezTo>
                <a:cubicBezTo>
                  <a:pt x="7" y="0"/>
                  <a:pt x="15" y="0"/>
                  <a:pt x="23" y="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出自【趣你的PPT】(微信:qunideppt)：最优质的PPT资源库"/>
          <p:cNvSpPr>
            <a:spLocks/>
          </p:cNvSpPr>
          <p:nvPr/>
        </p:nvSpPr>
        <p:spPr bwMode="auto">
          <a:xfrm>
            <a:off x="5470689" y="3592867"/>
            <a:ext cx="46026" cy="22219"/>
          </a:xfrm>
          <a:custGeom>
            <a:avLst/>
            <a:gdLst>
              <a:gd name="T0" fmla="*/ 0 w 24"/>
              <a:gd name="T1" fmla="*/ 0 h 12"/>
              <a:gd name="T2" fmla="*/ 24 w 24"/>
              <a:gd name="T3" fmla="*/ 0 h 12"/>
              <a:gd name="T4" fmla="*/ 24 w 24"/>
              <a:gd name="T5" fmla="*/ 12 h 12"/>
              <a:gd name="T6" fmla="*/ 0 w 24"/>
              <a:gd name="T7" fmla="*/ 12 h 12"/>
              <a:gd name="T8" fmla="*/ 0 w 24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0" y="0"/>
                </a:moveTo>
                <a:cubicBezTo>
                  <a:pt x="8" y="0"/>
                  <a:pt x="16" y="0"/>
                  <a:pt x="24" y="0"/>
                </a:cubicBezTo>
                <a:cubicBezTo>
                  <a:pt x="24" y="4"/>
                  <a:pt x="24" y="8"/>
                  <a:pt x="24" y="12"/>
                </a:cubicBezTo>
                <a:cubicBezTo>
                  <a:pt x="16" y="12"/>
                  <a:pt x="8" y="12"/>
                  <a:pt x="0" y="12"/>
                </a:cubicBezTo>
                <a:cubicBezTo>
                  <a:pt x="0" y="8"/>
                  <a:pt x="0" y="4"/>
                  <a:pt x="0" y="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出自【趣你的PPT】(微信:qunideppt)：最优质的PPT资源库"/>
          <p:cNvSpPr>
            <a:spLocks/>
          </p:cNvSpPr>
          <p:nvPr/>
        </p:nvSpPr>
        <p:spPr bwMode="auto">
          <a:xfrm>
            <a:off x="5538934" y="3592867"/>
            <a:ext cx="46026" cy="22219"/>
          </a:xfrm>
          <a:custGeom>
            <a:avLst/>
            <a:gdLst>
              <a:gd name="T0" fmla="*/ 0 w 24"/>
              <a:gd name="T1" fmla="*/ 0 h 12"/>
              <a:gd name="T2" fmla="*/ 24 w 24"/>
              <a:gd name="T3" fmla="*/ 0 h 12"/>
              <a:gd name="T4" fmla="*/ 24 w 24"/>
              <a:gd name="T5" fmla="*/ 12 h 12"/>
              <a:gd name="T6" fmla="*/ 0 w 24"/>
              <a:gd name="T7" fmla="*/ 12 h 12"/>
              <a:gd name="T8" fmla="*/ 0 w 24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0" y="0"/>
                </a:moveTo>
                <a:cubicBezTo>
                  <a:pt x="8" y="0"/>
                  <a:pt x="16" y="0"/>
                  <a:pt x="24" y="0"/>
                </a:cubicBezTo>
                <a:cubicBezTo>
                  <a:pt x="24" y="4"/>
                  <a:pt x="24" y="8"/>
                  <a:pt x="24" y="12"/>
                </a:cubicBezTo>
                <a:cubicBezTo>
                  <a:pt x="16" y="12"/>
                  <a:pt x="8" y="12"/>
                  <a:pt x="0" y="12"/>
                </a:cubicBezTo>
                <a:cubicBezTo>
                  <a:pt x="0" y="8"/>
                  <a:pt x="0" y="4"/>
                  <a:pt x="0" y="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出自【趣你的PPT】(微信:qunideppt)：最优质的PPT资源库"/>
          <p:cNvSpPr>
            <a:spLocks/>
          </p:cNvSpPr>
          <p:nvPr/>
        </p:nvSpPr>
        <p:spPr bwMode="auto">
          <a:xfrm>
            <a:off x="5607178" y="3592867"/>
            <a:ext cx="22219" cy="22219"/>
          </a:xfrm>
          <a:custGeom>
            <a:avLst/>
            <a:gdLst>
              <a:gd name="T0" fmla="*/ 12 w 12"/>
              <a:gd name="T1" fmla="*/ 12 h 12"/>
              <a:gd name="T2" fmla="*/ 0 w 12"/>
              <a:gd name="T3" fmla="*/ 12 h 12"/>
              <a:gd name="T4" fmla="*/ 0 w 12"/>
              <a:gd name="T5" fmla="*/ 0 h 12"/>
              <a:gd name="T6" fmla="*/ 12 w 12"/>
              <a:gd name="T7" fmla="*/ 0 h 12"/>
              <a:gd name="T8" fmla="*/ 12 w 12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12" y="12"/>
                </a:moveTo>
                <a:cubicBezTo>
                  <a:pt x="8" y="12"/>
                  <a:pt x="4" y="12"/>
                  <a:pt x="0" y="12"/>
                </a:cubicBezTo>
                <a:cubicBezTo>
                  <a:pt x="0" y="8"/>
                  <a:pt x="0" y="4"/>
                  <a:pt x="0" y="0"/>
                </a:cubicBezTo>
                <a:cubicBezTo>
                  <a:pt x="4" y="0"/>
                  <a:pt x="8" y="0"/>
                  <a:pt x="12" y="0"/>
                </a:cubicBezTo>
                <a:cubicBezTo>
                  <a:pt x="12" y="4"/>
                  <a:pt x="12" y="8"/>
                  <a:pt x="12" y="1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出自【趣你的PPT】(微信:qunideppt)：最优质的PPT资源库"/>
          <p:cNvSpPr>
            <a:spLocks/>
          </p:cNvSpPr>
          <p:nvPr/>
        </p:nvSpPr>
        <p:spPr bwMode="auto">
          <a:xfrm>
            <a:off x="5653204" y="3592867"/>
            <a:ext cx="20633" cy="22219"/>
          </a:xfrm>
          <a:custGeom>
            <a:avLst/>
            <a:gdLst>
              <a:gd name="T0" fmla="*/ 0 w 11"/>
              <a:gd name="T1" fmla="*/ 12 h 12"/>
              <a:gd name="T2" fmla="*/ 0 w 11"/>
              <a:gd name="T3" fmla="*/ 0 h 12"/>
              <a:gd name="T4" fmla="*/ 11 w 11"/>
              <a:gd name="T5" fmla="*/ 0 h 12"/>
              <a:gd name="T6" fmla="*/ 11 w 11"/>
              <a:gd name="T7" fmla="*/ 12 h 12"/>
              <a:gd name="T8" fmla="*/ 0 w 11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2">
                <a:moveTo>
                  <a:pt x="0" y="12"/>
                </a:moveTo>
                <a:cubicBezTo>
                  <a:pt x="0" y="8"/>
                  <a:pt x="0" y="4"/>
                  <a:pt x="0" y="0"/>
                </a:cubicBezTo>
                <a:cubicBezTo>
                  <a:pt x="4" y="0"/>
                  <a:pt x="8" y="0"/>
                  <a:pt x="11" y="0"/>
                </a:cubicBezTo>
                <a:cubicBezTo>
                  <a:pt x="11" y="4"/>
                  <a:pt x="11" y="8"/>
                  <a:pt x="11" y="12"/>
                </a:cubicBezTo>
                <a:cubicBezTo>
                  <a:pt x="8" y="12"/>
                  <a:pt x="4" y="12"/>
                  <a:pt x="0" y="1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出自【趣你的PPT】(微信:qunideppt)：最优质的PPT资源库"/>
          <p:cNvSpPr/>
          <p:nvPr/>
        </p:nvSpPr>
        <p:spPr>
          <a:xfrm>
            <a:off x="1951696" y="1650190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出自【趣你的PPT】(微信:qunideppt)：最优质的PPT资源库"/>
          <p:cNvSpPr txBox="1"/>
          <p:nvPr/>
        </p:nvSpPr>
        <p:spPr>
          <a:xfrm>
            <a:off x="2346998" y="1368936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出自【趣你的PPT】(微信:qunideppt)：最优质的PPT资源库"/>
          <p:cNvSpPr txBox="1">
            <a:spLocks/>
          </p:cNvSpPr>
          <p:nvPr/>
        </p:nvSpPr>
        <p:spPr>
          <a:xfrm>
            <a:off x="8128533" y="377090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37" name="出自【趣你的PPT】(微信:qunideppt)：最优质的PPT资源库"/>
          <p:cNvSpPr txBox="1">
            <a:spLocks/>
          </p:cNvSpPr>
          <p:nvPr/>
        </p:nvSpPr>
        <p:spPr>
          <a:xfrm>
            <a:off x="8032249" y="357297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38" name="出自【趣你的PPT】(微信:qunideppt)：最优质的PPT资源库"/>
          <p:cNvSpPr txBox="1">
            <a:spLocks/>
          </p:cNvSpPr>
          <p:nvPr/>
        </p:nvSpPr>
        <p:spPr>
          <a:xfrm>
            <a:off x="8046002" y="238146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39" name="出自【趣你的PPT】(微信:qunideppt)：最优质的PPT资源库"/>
          <p:cNvSpPr txBox="1">
            <a:spLocks/>
          </p:cNvSpPr>
          <p:nvPr/>
        </p:nvSpPr>
        <p:spPr>
          <a:xfrm>
            <a:off x="7949718" y="218353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73" name="出自【趣你的PPT】(微信:qunideppt)：最优质的PPT资源库"/>
          <p:cNvSpPr/>
          <p:nvPr/>
        </p:nvSpPr>
        <p:spPr>
          <a:xfrm>
            <a:off x="1951696" y="3069700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出自【趣你的PPT】(微信:qunideppt)：最优质的PPT资源库"/>
          <p:cNvSpPr txBox="1"/>
          <p:nvPr/>
        </p:nvSpPr>
        <p:spPr>
          <a:xfrm>
            <a:off x="2346998" y="2788446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出自【趣你的PPT】(微信:qunideppt)：最优质的PPT资源库"/>
          <p:cNvSpPr/>
          <p:nvPr/>
        </p:nvSpPr>
        <p:spPr>
          <a:xfrm>
            <a:off x="1951696" y="4539179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出自【趣你的PPT】(微信:qunideppt)：最优质的PPT资源库"/>
          <p:cNvSpPr txBox="1"/>
          <p:nvPr/>
        </p:nvSpPr>
        <p:spPr>
          <a:xfrm>
            <a:off x="2346998" y="4257925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27789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8578884" y="1732369"/>
            <a:ext cx="1116438" cy="1116445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4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1"/>
                  <a:pt x="137" y="137"/>
                </a:cubicBezTo>
                <a:cubicBezTo>
                  <a:pt x="110" y="164"/>
                  <a:pt x="94" y="201"/>
                  <a:pt x="94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5" y="28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出自【趣你的PPT】(微信:qunideppt)：最优质的PPT资源库"/>
          <p:cNvSpPr>
            <a:spLocks/>
          </p:cNvSpPr>
          <p:nvPr/>
        </p:nvSpPr>
        <p:spPr bwMode="auto">
          <a:xfrm>
            <a:off x="7894552" y="2848814"/>
            <a:ext cx="1118393" cy="111839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8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2"/>
                  <a:pt x="105" y="105"/>
                </a:cubicBezTo>
                <a:cubicBezTo>
                  <a:pt x="132" y="78"/>
                  <a:pt x="148" y="41"/>
                  <a:pt x="148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出自【趣你的PPT】(微信:qunideppt)：最优质的PPT资源库"/>
          <p:cNvSpPr>
            <a:spLocks/>
          </p:cNvSpPr>
          <p:nvPr/>
        </p:nvSpPr>
        <p:spPr bwMode="auto">
          <a:xfrm>
            <a:off x="6782023" y="2848814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0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6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4" y="242"/>
                  <a:pt x="114" y="215"/>
                  <a:pt x="70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6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出自【趣你的PPT】(微信:qunideppt)：最优质的PPT资源库"/>
          <p:cNvSpPr>
            <a:spLocks/>
          </p:cNvSpPr>
          <p:nvPr/>
        </p:nvSpPr>
        <p:spPr bwMode="auto">
          <a:xfrm>
            <a:off x="6093781" y="1732369"/>
            <a:ext cx="1116438" cy="1116445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8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1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出自【趣你的PPT】(微信:qunideppt)：最优质的PPT资源库"/>
          <p:cNvSpPr>
            <a:spLocks/>
          </p:cNvSpPr>
          <p:nvPr/>
        </p:nvSpPr>
        <p:spPr bwMode="auto">
          <a:xfrm>
            <a:off x="4981252" y="1732369"/>
            <a:ext cx="1112529" cy="1116445"/>
          </a:xfrm>
          <a:custGeom>
            <a:avLst/>
            <a:gdLst>
              <a:gd name="T0" fmla="*/ 241 w 241"/>
              <a:gd name="T1" fmla="*/ 94 h 242"/>
              <a:gd name="T2" fmla="*/ 137 w 241"/>
              <a:gd name="T3" fmla="*/ 137 h 242"/>
              <a:gd name="T4" fmla="*/ 93 w 241"/>
              <a:gd name="T5" fmla="*/ 242 h 242"/>
              <a:gd name="T6" fmla="*/ 0 w 241"/>
              <a:gd name="T7" fmla="*/ 242 h 242"/>
              <a:gd name="T8" fmla="*/ 71 w 241"/>
              <a:gd name="T9" fmla="*/ 71 h 242"/>
              <a:gd name="T10" fmla="*/ 241 w 241"/>
              <a:gd name="T11" fmla="*/ 0 h 242"/>
              <a:gd name="T12" fmla="*/ 241 w 241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94"/>
                </a:moveTo>
                <a:cubicBezTo>
                  <a:pt x="200" y="94"/>
                  <a:pt x="163" y="111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8"/>
                  <a:pt x="175" y="0"/>
                  <a:pt x="241" y="0"/>
                </a:cubicBezTo>
                <a:lnTo>
                  <a:pt x="241" y="94"/>
                </a:lnTo>
                <a:close/>
              </a:path>
            </a:pathLst>
          </a:custGeom>
          <a:solidFill>
            <a:srgbClr val="292E31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出自【趣你的PPT】(微信:qunideppt)：最优质的PPT资源库"/>
          <p:cNvSpPr>
            <a:spLocks/>
          </p:cNvSpPr>
          <p:nvPr/>
        </p:nvSpPr>
        <p:spPr bwMode="auto">
          <a:xfrm>
            <a:off x="4981252" y="2848814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出自【趣你的PPT】(微信:qunideppt)：最优质的PPT资源库"/>
          <p:cNvSpPr>
            <a:spLocks/>
          </p:cNvSpPr>
          <p:nvPr/>
        </p:nvSpPr>
        <p:spPr bwMode="auto">
          <a:xfrm>
            <a:off x="6093781" y="3533149"/>
            <a:ext cx="1116438" cy="1116445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7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0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出自【趣你的PPT】(微信:qunideppt)：最优质的PPT资源库"/>
          <p:cNvSpPr>
            <a:spLocks/>
          </p:cNvSpPr>
          <p:nvPr/>
        </p:nvSpPr>
        <p:spPr bwMode="auto">
          <a:xfrm>
            <a:off x="6093781" y="4649593"/>
            <a:ext cx="1116438" cy="111839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9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2" y="78"/>
                  <a:pt x="149" y="41"/>
                  <a:pt x="149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出自【趣你的PPT】(微信:qunideppt)：最优质的PPT资源库"/>
          <p:cNvSpPr>
            <a:spLocks/>
          </p:cNvSpPr>
          <p:nvPr/>
        </p:nvSpPr>
        <p:spPr bwMode="auto">
          <a:xfrm>
            <a:off x="4981252" y="4649593"/>
            <a:ext cx="1112529" cy="111839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1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出自【趣你的PPT】(微信:qunideppt)：最优质的PPT资源库"/>
          <p:cNvSpPr>
            <a:spLocks/>
          </p:cNvSpPr>
          <p:nvPr/>
        </p:nvSpPr>
        <p:spPr bwMode="auto">
          <a:xfrm>
            <a:off x="4296920" y="3533149"/>
            <a:ext cx="1112529" cy="1116445"/>
          </a:xfrm>
          <a:custGeom>
            <a:avLst/>
            <a:gdLst>
              <a:gd name="T0" fmla="*/ 0 w 241"/>
              <a:gd name="T1" fmla="*/ 0 h 242"/>
              <a:gd name="T2" fmla="*/ 170 w 241"/>
              <a:gd name="T3" fmla="*/ 71 h 242"/>
              <a:gd name="T4" fmla="*/ 241 w 241"/>
              <a:gd name="T5" fmla="*/ 242 h 242"/>
              <a:gd name="T6" fmla="*/ 148 w 241"/>
              <a:gd name="T7" fmla="*/ 242 h 242"/>
              <a:gd name="T8" fmla="*/ 104 w 241"/>
              <a:gd name="T9" fmla="*/ 137 h 242"/>
              <a:gd name="T10" fmla="*/ 0 w 241"/>
              <a:gd name="T11" fmla="*/ 94 h 242"/>
              <a:gd name="T12" fmla="*/ 0 w 241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0"/>
                </a:moveTo>
                <a:cubicBezTo>
                  <a:pt x="66" y="0"/>
                  <a:pt x="127" y="27"/>
                  <a:pt x="170" y="71"/>
                </a:cubicBezTo>
                <a:cubicBezTo>
                  <a:pt x="214" y="115"/>
                  <a:pt x="241" y="175"/>
                  <a:pt x="241" y="242"/>
                </a:cubicBezTo>
                <a:cubicBezTo>
                  <a:pt x="148" y="242"/>
                  <a:pt x="148" y="242"/>
                  <a:pt x="148" y="242"/>
                </a:cubicBezTo>
                <a:cubicBezTo>
                  <a:pt x="148" y="201"/>
                  <a:pt x="131" y="164"/>
                  <a:pt x="104" y="137"/>
                </a:cubicBezTo>
                <a:cubicBezTo>
                  <a:pt x="78" y="110"/>
                  <a:pt x="40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出自【趣你的PPT】(微信:qunideppt)：最优质的PPT资源库"/>
          <p:cNvSpPr>
            <a:spLocks/>
          </p:cNvSpPr>
          <p:nvPr/>
        </p:nvSpPr>
        <p:spPr bwMode="auto">
          <a:xfrm>
            <a:off x="3178527" y="3533149"/>
            <a:ext cx="1118393" cy="1116445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3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0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7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2496150" y="4649593"/>
            <a:ext cx="1112529" cy="1118399"/>
          </a:xfrm>
          <a:custGeom>
            <a:avLst/>
            <a:gdLst>
              <a:gd name="T0" fmla="*/ 0 w 241"/>
              <a:gd name="T1" fmla="*/ 148 h 242"/>
              <a:gd name="T2" fmla="*/ 105 w 241"/>
              <a:gd name="T3" fmla="*/ 105 h 242"/>
              <a:gd name="T4" fmla="*/ 148 w 241"/>
              <a:gd name="T5" fmla="*/ 0 h 242"/>
              <a:gd name="T6" fmla="*/ 241 w 241"/>
              <a:gd name="T7" fmla="*/ 0 h 242"/>
              <a:gd name="T8" fmla="*/ 171 w 241"/>
              <a:gd name="T9" fmla="*/ 171 h 242"/>
              <a:gd name="T10" fmla="*/ 0 w 241"/>
              <a:gd name="T11" fmla="*/ 242 h 242"/>
              <a:gd name="T12" fmla="*/ 0 w 241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1" y="78"/>
                  <a:pt x="148" y="41"/>
                  <a:pt x="148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67"/>
                  <a:pt x="214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98205" y="2258331"/>
            <a:ext cx="1196603" cy="1196609"/>
          </a:xfrm>
          <a:prstGeom prst="ellipse">
            <a:avLst/>
          </a:prstGeom>
          <a:solidFill>
            <a:srgbClr val="E0000A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7436" y="2258331"/>
            <a:ext cx="1196603" cy="1196609"/>
          </a:xfrm>
          <a:prstGeom prst="ellipse">
            <a:avLst/>
          </a:prstGeom>
          <a:solidFill>
            <a:srgbClr val="292E31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97436" y="4049334"/>
            <a:ext cx="1196603" cy="1196609"/>
          </a:xfrm>
          <a:prstGeom prst="ellipse">
            <a:avLst/>
          </a:prstGeom>
          <a:solidFill>
            <a:srgbClr val="E0000A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665" y="4049334"/>
            <a:ext cx="1196603" cy="1196609"/>
          </a:xfrm>
          <a:prstGeom prst="ellipse">
            <a:avLst/>
          </a:prstGeom>
          <a:solidFill>
            <a:srgbClr val="292E31"/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algn="ctr" defTabSz="1218804">
              <a:defRPr/>
            </a:pPr>
            <a:endParaRPr lang="zh-CN" altLang="en-US" sz="2399" kern="0" spc="-15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7" name="出自【趣你的PPT】(微信:qunideppt)：最优质的PPT资源库"/>
          <p:cNvSpPr/>
          <p:nvPr/>
        </p:nvSpPr>
        <p:spPr>
          <a:xfrm>
            <a:off x="9695323" y="1732369"/>
            <a:ext cx="2494797" cy="435222"/>
          </a:xfrm>
          <a:prstGeom prst="rect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出自【趣你的PPT】(微信:qunideppt)：最优质的PPT资源库"/>
          <p:cNvSpPr/>
          <p:nvPr/>
        </p:nvSpPr>
        <p:spPr>
          <a:xfrm>
            <a:off x="-236" y="5332770"/>
            <a:ext cx="2509311" cy="435222"/>
          </a:xfrm>
          <a:prstGeom prst="rect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5563735" y="2671827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7392211" y="2679177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5553312" y="4510901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3745621" y="4478001"/>
            <a:ext cx="1098688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2639254" y="225187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496150" y="2550506"/>
            <a:ext cx="23242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9175232" y="258472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250700" y="2924000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325919" y="4478001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401387" y="4817275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892389" y="3839318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49285" y="4137952"/>
            <a:ext cx="23242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39731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 rot="5400000">
            <a:off x="4451198" y="2932542"/>
            <a:ext cx="3992880" cy="1871980"/>
          </a:xfrm>
          <a:prstGeom prst="trapezoid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5571973" y="2481491"/>
            <a:ext cx="1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/>
              <a:t>添加标题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5400000">
            <a:off x="6413666" y="2932542"/>
            <a:ext cx="3992880" cy="1871980"/>
          </a:xfrm>
          <a:prstGeom prst="trapezoid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537666" y="2481491"/>
            <a:ext cx="1751330" cy="369332"/>
          </a:xfrm>
          <a:prstGeom prst="rect">
            <a:avLst/>
          </a:prstGeom>
          <a:solidFill>
            <a:srgbClr val="292E3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8345971" y="2932542"/>
            <a:ext cx="3992880" cy="1871980"/>
          </a:xfrm>
          <a:prstGeom prst="trapezoid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9466746" y="2481491"/>
            <a:ext cx="1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390498" y="2552495"/>
            <a:ext cx="3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90498" y="2966630"/>
            <a:ext cx="3077174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07253" y="3311168"/>
            <a:ext cx="1716050" cy="22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7666" y="3311168"/>
            <a:ext cx="1716050" cy="22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66746" y="3311168"/>
            <a:ext cx="1716050" cy="22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70594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 txBox="1"/>
          <p:nvPr/>
        </p:nvSpPr>
        <p:spPr>
          <a:xfrm>
            <a:off x="6233133" y="2964954"/>
            <a:ext cx="4883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892363" y="3604018"/>
            <a:ext cx="356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292E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TITTLE HERE</a:t>
            </a:r>
            <a:endParaRPr lang="zh-CN" altLang="en-US" sz="1400" dirty="0">
              <a:solidFill>
                <a:srgbClr val="292E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7492260" y="1445093"/>
            <a:ext cx="2575083" cy="1200329"/>
            <a:chOff x="7779437" y="1474870"/>
            <a:chExt cx="2575083" cy="1200329"/>
          </a:xfrm>
        </p:grpSpPr>
        <p:grpSp>
          <p:nvGrpSpPr>
            <p:cNvPr id="2" name="组合 1"/>
            <p:cNvGrpSpPr/>
            <p:nvPr/>
          </p:nvGrpSpPr>
          <p:grpSpPr>
            <a:xfrm>
              <a:off x="8870786" y="1474870"/>
              <a:ext cx="1483734" cy="1200329"/>
              <a:chOff x="8459404" y="1444299"/>
              <a:chExt cx="1483734" cy="1200329"/>
            </a:xfrm>
          </p:grpSpPr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8459404" y="1444299"/>
                <a:ext cx="14837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dirty="0">
                    <a:solidFill>
                      <a:srgbClr val="292E3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400" dirty="0">
                    <a:solidFill>
                      <a:srgbClr val="292E3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</a:t>
                </a:r>
                <a:endParaRPr lang="zh-CN" altLang="en-US" sz="2000" dirty="0">
                  <a:solidFill>
                    <a:srgbClr val="292E3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9038524" y="1657659"/>
                <a:ext cx="816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E000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02</a:t>
                </a:r>
                <a:endParaRPr lang="zh-CN" altLang="en-US" sz="3200" b="1" dirty="0">
                  <a:solidFill>
                    <a:srgbClr val="E000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出自【趣你的PPT】(微信:qunideppt)：最优质的PPT资源库"/>
            <p:cNvCxnSpPr/>
            <p:nvPr/>
          </p:nvCxnSpPr>
          <p:spPr>
            <a:xfrm>
              <a:off x="8820256" y="1634831"/>
              <a:ext cx="0" cy="880406"/>
            </a:xfrm>
            <a:prstGeom prst="line">
              <a:avLst/>
            </a:prstGeom>
            <a:ln w="38100"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>
              <a:off x="7779437" y="1597981"/>
              <a:ext cx="848563" cy="954107"/>
              <a:chOff x="9815705" y="1399303"/>
              <a:chExt cx="848563" cy="954107"/>
            </a:xfrm>
          </p:grpSpPr>
          <p:sp>
            <p:nvSpPr>
              <p:cNvPr id="36" name="出自【趣你的PPT】(微信:qunideppt)：最优质的PPT资源库"/>
              <p:cNvSpPr/>
              <p:nvPr/>
            </p:nvSpPr>
            <p:spPr>
              <a:xfrm>
                <a:off x="9815705" y="1459383"/>
                <a:ext cx="848563" cy="833945"/>
              </a:xfrm>
              <a:prstGeom prst="rect">
                <a:avLst/>
              </a:prstGeom>
              <a:solidFill>
                <a:srgbClr val="E000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出自【趣你的PPT】(微信:qunideppt)：最优质的PPT资源库"/>
              <p:cNvSpPr/>
              <p:nvPr/>
            </p:nvSpPr>
            <p:spPr>
              <a:xfrm>
                <a:off x="9866236" y="1399303"/>
                <a:ext cx="74750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LOGO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5374" y="4305808"/>
            <a:ext cx="4841591" cy="65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srgbClr val="292E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83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>
            <a:off x="1713877" y="1973734"/>
            <a:ext cx="1572802" cy="157280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 sz="17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912262" y="2172119"/>
            <a:ext cx="1176032" cy="1176032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713877" y="1973734"/>
            <a:ext cx="1572802" cy="1572802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rgbClr val="E0000A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4096566" y="1973734"/>
            <a:ext cx="1572802" cy="157280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 sz="17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294951" y="2172119"/>
            <a:ext cx="1176032" cy="1176032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55%</a:t>
            </a: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096566" y="1973734"/>
            <a:ext cx="1572802" cy="1572802"/>
          </a:xfrm>
          <a:prstGeom prst="arc">
            <a:avLst>
              <a:gd name="adj1" fmla="val 16018236"/>
              <a:gd name="adj2" fmla="val 5788795"/>
            </a:avLst>
          </a:prstGeom>
          <a:noFill/>
          <a:ln w="101600" cap="rnd" cmpd="sng">
            <a:solidFill>
              <a:srgbClr val="E0000A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6472211" y="1973734"/>
            <a:ext cx="1572803" cy="157280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 sz="17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670597" y="2172119"/>
            <a:ext cx="1176031" cy="1176032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6472211" y="1973734"/>
            <a:ext cx="1572803" cy="1572802"/>
          </a:xfrm>
          <a:prstGeom prst="arc">
            <a:avLst>
              <a:gd name="adj1" fmla="val 16018236"/>
              <a:gd name="adj2" fmla="val 3132458"/>
            </a:avLst>
          </a:prstGeom>
          <a:noFill/>
          <a:ln w="101600" cap="rnd" cmpd="sng">
            <a:solidFill>
              <a:srgbClr val="E0000A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817331" y="1973734"/>
            <a:ext cx="1572803" cy="157280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 sz="17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9015717" y="2172119"/>
            <a:ext cx="1176031" cy="1176032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b="1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sz="17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8817331" y="1973734"/>
            <a:ext cx="1572803" cy="1572802"/>
          </a:xfrm>
          <a:prstGeom prst="arc">
            <a:avLst>
              <a:gd name="adj1" fmla="val 16018236"/>
              <a:gd name="adj2" fmla="val 13285852"/>
            </a:avLst>
          </a:prstGeom>
          <a:noFill/>
          <a:ln w="101600" cap="rnd" cmpd="sng">
            <a:solidFill>
              <a:srgbClr val="E0000A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780628" y="3860655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1623992" y="4202497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4102487" y="3857367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3945851" y="4199209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471683" y="3854079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6315047" y="4195921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852355" y="3854079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8695719" y="4195921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1713877" y="5031421"/>
            <a:ext cx="879246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0725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出自【趣你的PPT】(微信:qunideppt)：最优质的PPT资源库"/>
          <p:cNvSpPr/>
          <p:nvPr/>
        </p:nvSpPr>
        <p:spPr>
          <a:xfrm>
            <a:off x="1443357" y="2084292"/>
            <a:ext cx="531284" cy="531284"/>
          </a:xfrm>
          <a:prstGeom prst="ellipse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2176305" y="2282226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2080021" y="2084292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443357" y="3061192"/>
            <a:ext cx="531284" cy="531284"/>
          </a:xfrm>
          <a:prstGeom prst="ellipse">
            <a:avLst/>
          </a:prstGeom>
          <a:solidFill>
            <a:srgbClr val="292E31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2176305" y="3259126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2080021" y="3061192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1443357" y="3988872"/>
            <a:ext cx="531284" cy="531284"/>
          </a:xfrm>
          <a:prstGeom prst="ellipse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2176305" y="4186806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2080021" y="3988872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1443357" y="4918513"/>
            <a:ext cx="531284" cy="531284"/>
          </a:xfrm>
          <a:prstGeom prst="ellipse">
            <a:avLst/>
          </a:prstGeom>
          <a:solidFill>
            <a:srgbClr val="292E31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2176305" y="5116447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2080021" y="4918513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4727359">
            <a:off x="8690174" y="2697088"/>
            <a:ext cx="2583567" cy="2583568"/>
          </a:xfrm>
          <a:prstGeom prst="arc">
            <a:avLst>
              <a:gd name="adj1" fmla="val 6817764"/>
              <a:gd name="adj2" fmla="val 0"/>
            </a:avLst>
          </a:prstGeom>
          <a:ln w="57150">
            <a:solidFill>
              <a:srgbClr val="292E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4755400">
            <a:off x="6120444" y="2495463"/>
            <a:ext cx="2583567" cy="2583568"/>
          </a:xfrm>
          <a:prstGeom prst="arc">
            <a:avLst>
              <a:gd name="adj1" fmla="val 6817764"/>
              <a:gd name="adj2" fmla="val 0"/>
            </a:avLst>
          </a:prstGeom>
          <a:ln w="57150">
            <a:solidFill>
              <a:srgbClr val="292E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843920" y="1718614"/>
            <a:ext cx="1138588" cy="1138588"/>
          </a:xfrm>
          <a:prstGeom prst="ellipse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7098917" y="2052680"/>
            <a:ext cx="626618" cy="474412"/>
          </a:xfrm>
          <a:custGeom>
            <a:avLst/>
            <a:gdLst>
              <a:gd name="connsiteX0" fmla="*/ 367281 w 529316"/>
              <a:gd name="connsiteY0" fmla="*/ 196274 h 401026"/>
              <a:gd name="connsiteX1" fmla="*/ 355293 w 529316"/>
              <a:gd name="connsiteY1" fmla="*/ 208263 h 401026"/>
              <a:gd name="connsiteX2" fmla="*/ 465090 w 529316"/>
              <a:gd name="connsiteY2" fmla="*/ 318060 h 401026"/>
              <a:gd name="connsiteX3" fmla="*/ 466739 w 529316"/>
              <a:gd name="connsiteY3" fmla="*/ 320716 h 401026"/>
              <a:gd name="connsiteX4" fmla="*/ 491723 w 529316"/>
              <a:gd name="connsiteY4" fmla="*/ 320716 h 401026"/>
              <a:gd name="connsiteX5" fmla="*/ 162035 w 529316"/>
              <a:gd name="connsiteY5" fmla="*/ 196274 h 401026"/>
              <a:gd name="connsiteX6" fmla="*/ 37593 w 529316"/>
              <a:gd name="connsiteY6" fmla="*/ 320716 h 401026"/>
              <a:gd name="connsiteX7" fmla="*/ 62577 w 529316"/>
              <a:gd name="connsiteY7" fmla="*/ 320716 h 401026"/>
              <a:gd name="connsiteX8" fmla="*/ 64225 w 529316"/>
              <a:gd name="connsiteY8" fmla="*/ 318061 h 401026"/>
              <a:gd name="connsiteX9" fmla="*/ 174023 w 529316"/>
              <a:gd name="connsiteY9" fmla="*/ 208263 h 401026"/>
              <a:gd name="connsiteX10" fmla="*/ 46349 w 529316"/>
              <a:gd name="connsiteY10" fmla="*/ 80311 h 401026"/>
              <a:gd name="connsiteX11" fmla="*/ 222791 w 529316"/>
              <a:gd name="connsiteY11" fmla="*/ 256753 h 401026"/>
              <a:gd name="connsiteX12" fmla="*/ 263500 w 529316"/>
              <a:gd name="connsiteY12" fmla="*/ 273616 h 401026"/>
              <a:gd name="connsiteX13" fmla="*/ 264659 w 529316"/>
              <a:gd name="connsiteY13" fmla="*/ 273504 h 401026"/>
              <a:gd name="connsiteX14" fmla="*/ 306525 w 529316"/>
              <a:gd name="connsiteY14" fmla="*/ 256753 h 401026"/>
              <a:gd name="connsiteX15" fmla="*/ 482968 w 529316"/>
              <a:gd name="connsiteY15" fmla="*/ 80311 h 401026"/>
              <a:gd name="connsiteX16" fmla="*/ 458990 w 529316"/>
              <a:gd name="connsiteY16" fmla="*/ 80311 h 401026"/>
              <a:gd name="connsiteX17" fmla="*/ 300904 w 529316"/>
              <a:gd name="connsiteY17" fmla="*/ 238397 h 401026"/>
              <a:gd name="connsiteX18" fmla="*/ 264659 w 529316"/>
              <a:gd name="connsiteY18" fmla="*/ 252899 h 401026"/>
              <a:gd name="connsiteX19" fmla="*/ 263656 w 529316"/>
              <a:gd name="connsiteY19" fmla="*/ 252995 h 401026"/>
              <a:gd name="connsiteX20" fmla="*/ 228412 w 529316"/>
              <a:gd name="connsiteY20" fmla="*/ 238397 h 401026"/>
              <a:gd name="connsiteX21" fmla="*/ 70326 w 529316"/>
              <a:gd name="connsiteY21" fmla="*/ 80311 h 401026"/>
              <a:gd name="connsiteX22" fmla="*/ 92015 w 529316"/>
              <a:gd name="connsiteY22" fmla="*/ 0 h 401026"/>
              <a:gd name="connsiteX23" fmla="*/ 437301 w 529316"/>
              <a:gd name="connsiteY23" fmla="*/ 0 h 401026"/>
              <a:gd name="connsiteX24" fmla="*/ 529316 w 529316"/>
              <a:gd name="connsiteY24" fmla="*/ 92015 h 401026"/>
              <a:gd name="connsiteX25" fmla="*/ 529316 w 529316"/>
              <a:gd name="connsiteY25" fmla="*/ 309011 h 401026"/>
              <a:gd name="connsiteX26" fmla="*/ 437301 w 529316"/>
              <a:gd name="connsiteY26" fmla="*/ 401026 h 401026"/>
              <a:gd name="connsiteX27" fmla="*/ 92015 w 529316"/>
              <a:gd name="connsiteY27" fmla="*/ 401026 h 401026"/>
              <a:gd name="connsiteX28" fmla="*/ 0 w 529316"/>
              <a:gd name="connsiteY28" fmla="*/ 309011 h 401026"/>
              <a:gd name="connsiteX29" fmla="*/ 0 w 529316"/>
              <a:gd name="connsiteY29" fmla="*/ 92015 h 401026"/>
              <a:gd name="connsiteX30" fmla="*/ 92015 w 529316"/>
              <a:gd name="connsiteY30" fmla="*/ 0 h 40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316" h="401026">
                <a:moveTo>
                  <a:pt x="367281" y="196274"/>
                </a:moveTo>
                <a:lnTo>
                  <a:pt x="355293" y="208263"/>
                </a:lnTo>
                <a:lnTo>
                  <a:pt x="465090" y="318060"/>
                </a:lnTo>
                <a:cubicBezTo>
                  <a:pt x="465822" y="318792"/>
                  <a:pt x="466527" y="319541"/>
                  <a:pt x="466739" y="320716"/>
                </a:cubicBezTo>
                <a:lnTo>
                  <a:pt x="491723" y="320716"/>
                </a:lnTo>
                <a:close/>
                <a:moveTo>
                  <a:pt x="162035" y="196274"/>
                </a:moveTo>
                <a:lnTo>
                  <a:pt x="37593" y="320716"/>
                </a:lnTo>
                <a:lnTo>
                  <a:pt x="62577" y="320716"/>
                </a:lnTo>
                <a:lnTo>
                  <a:pt x="64225" y="318061"/>
                </a:lnTo>
                <a:lnTo>
                  <a:pt x="174023" y="208263"/>
                </a:lnTo>
                <a:close/>
                <a:moveTo>
                  <a:pt x="46349" y="80311"/>
                </a:moveTo>
                <a:lnTo>
                  <a:pt x="222791" y="256753"/>
                </a:lnTo>
                <a:cubicBezTo>
                  <a:pt x="234032" y="267995"/>
                  <a:pt x="248767" y="273616"/>
                  <a:pt x="263500" y="273616"/>
                </a:cubicBezTo>
                <a:cubicBezTo>
                  <a:pt x="263887" y="273616"/>
                  <a:pt x="264274" y="273611"/>
                  <a:pt x="264659" y="273504"/>
                </a:cubicBezTo>
                <a:cubicBezTo>
                  <a:pt x="279774" y="273906"/>
                  <a:pt x="294989" y="268289"/>
                  <a:pt x="306525" y="256753"/>
                </a:cubicBezTo>
                <a:lnTo>
                  <a:pt x="482968" y="80311"/>
                </a:lnTo>
                <a:lnTo>
                  <a:pt x="458990" y="80311"/>
                </a:lnTo>
                <a:lnTo>
                  <a:pt x="300904" y="238397"/>
                </a:lnTo>
                <a:cubicBezTo>
                  <a:pt x="290917" y="248385"/>
                  <a:pt x="277745" y="253247"/>
                  <a:pt x="264659" y="252899"/>
                </a:cubicBezTo>
                <a:cubicBezTo>
                  <a:pt x="264325" y="252991"/>
                  <a:pt x="263990" y="252995"/>
                  <a:pt x="263656" y="252995"/>
                </a:cubicBezTo>
                <a:cubicBezTo>
                  <a:pt x="250900" y="252995"/>
                  <a:pt x="238144" y="248128"/>
                  <a:pt x="228412" y="238397"/>
                </a:cubicBezTo>
                <a:lnTo>
                  <a:pt x="70326" y="80311"/>
                </a:lnTo>
                <a:close/>
                <a:moveTo>
                  <a:pt x="92015" y="0"/>
                </a:moveTo>
                <a:lnTo>
                  <a:pt x="437301" y="0"/>
                </a:lnTo>
                <a:cubicBezTo>
                  <a:pt x="488119" y="0"/>
                  <a:pt x="529316" y="41197"/>
                  <a:pt x="529316" y="92015"/>
                </a:cubicBezTo>
                <a:lnTo>
                  <a:pt x="529316" y="309011"/>
                </a:lnTo>
                <a:cubicBezTo>
                  <a:pt x="529316" y="359829"/>
                  <a:pt x="488119" y="401026"/>
                  <a:pt x="437301" y="401026"/>
                </a:cubicBezTo>
                <a:lnTo>
                  <a:pt x="92015" y="401026"/>
                </a:lnTo>
                <a:cubicBezTo>
                  <a:pt x="41197" y="401026"/>
                  <a:pt x="0" y="359829"/>
                  <a:pt x="0" y="309011"/>
                </a:cubicBezTo>
                <a:lnTo>
                  <a:pt x="0" y="92015"/>
                </a:lnTo>
                <a:cubicBezTo>
                  <a:pt x="0" y="41197"/>
                  <a:pt x="41197" y="0"/>
                  <a:pt x="920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9032145" y="4760781"/>
            <a:ext cx="1138588" cy="1138588"/>
          </a:xfrm>
          <a:prstGeom prst="ellipse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60280" y="5088916"/>
            <a:ext cx="480341" cy="480341"/>
          </a:xfrm>
          <a:custGeom>
            <a:avLst/>
            <a:gdLst>
              <a:gd name="T0" fmla="*/ 2147483647 w 2073"/>
              <a:gd name="T1" fmla="*/ 2147483647 h 2073"/>
              <a:gd name="T2" fmla="*/ 2147483647 w 2073"/>
              <a:gd name="T3" fmla="*/ 2147483647 h 2073"/>
              <a:gd name="T4" fmla="*/ 2147483647 w 2073"/>
              <a:gd name="T5" fmla="*/ 1230957982 h 2073"/>
              <a:gd name="T6" fmla="*/ 2147483647 w 2073"/>
              <a:gd name="T7" fmla="*/ 644480831 h 2073"/>
              <a:gd name="T8" fmla="*/ 2147483647 w 2073"/>
              <a:gd name="T9" fmla="*/ 644480831 h 2073"/>
              <a:gd name="T10" fmla="*/ 2147483647 w 2073"/>
              <a:gd name="T11" fmla="*/ 1810994228 h 2073"/>
              <a:gd name="T12" fmla="*/ 2147483647 w 2073"/>
              <a:gd name="T13" fmla="*/ 2147483647 h 2073"/>
              <a:gd name="T14" fmla="*/ 2147483647 w 2073"/>
              <a:gd name="T15" fmla="*/ 2147483647 h 2073"/>
              <a:gd name="T16" fmla="*/ 2147483647 w 2073"/>
              <a:gd name="T17" fmla="*/ 2147483647 h 2073"/>
              <a:gd name="T18" fmla="*/ 2147483647 w 2073"/>
              <a:gd name="T19" fmla="*/ 2147483647 h 2073"/>
              <a:gd name="T20" fmla="*/ 2147483647 w 2073"/>
              <a:gd name="T21" fmla="*/ 2147483647 h 2073"/>
              <a:gd name="T22" fmla="*/ 2147483647 w 2073"/>
              <a:gd name="T23" fmla="*/ 2147483647 h 2073"/>
              <a:gd name="T24" fmla="*/ 2147483647 w 2073"/>
              <a:gd name="T25" fmla="*/ 2147483647 h 2073"/>
              <a:gd name="T26" fmla="*/ 1630542283 w 2073"/>
              <a:gd name="T27" fmla="*/ 2147483647 h 2073"/>
              <a:gd name="T28" fmla="*/ 1630542283 w 2073"/>
              <a:gd name="T29" fmla="*/ 2147483647 h 2073"/>
              <a:gd name="T30" fmla="*/ 2147483647 w 2073"/>
              <a:gd name="T31" fmla="*/ 2147483647 h 2073"/>
              <a:gd name="T32" fmla="*/ 2147483647 w 2073"/>
              <a:gd name="T33" fmla="*/ 2147483647 h 2073"/>
              <a:gd name="T34" fmla="*/ 2147483647 w 2073"/>
              <a:gd name="T35" fmla="*/ 1810994228 h 2073"/>
              <a:gd name="T36" fmla="*/ 1630542283 w 2073"/>
              <a:gd name="T37" fmla="*/ 2147483647 h 2073"/>
              <a:gd name="T38" fmla="*/ 2147483647 w 2073"/>
              <a:gd name="T39" fmla="*/ 2147483647 h 2073"/>
              <a:gd name="T40" fmla="*/ 2147483647 w 2073"/>
              <a:gd name="T41" fmla="*/ 2147483647 h 2073"/>
              <a:gd name="T42" fmla="*/ 2147483647 w 2073"/>
              <a:gd name="T43" fmla="*/ 2147483647 h 2073"/>
              <a:gd name="T44" fmla="*/ 2147483647 w 2073"/>
              <a:gd name="T45" fmla="*/ 2147483647 h 2073"/>
              <a:gd name="T46" fmla="*/ 2147483647 w 2073"/>
              <a:gd name="T47" fmla="*/ 2147483647 h 2073"/>
              <a:gd name="T48" fmla="*/ 2147483647 w 2073"/>
              <a:gd name="T49" fmla="*/ 2147483647 h 2073"/>
              <a:gd name="T50" fmla="*/ 2147483647 w 2073"/>
              <a:gd name="T51" fmla="*/ 2147483647 h 2073"/>
              <a:gd name="T52" fmla="*/ 2147483647 w 2073"/>
              <a:gd name="T53" fmla="*/ 2147483647 h 2073"/>
              <a:gd name="T54" fmla="*/ 2147483647 w 2073"/>
              <a:gd name="T55" fmla="*/ 2147483647 h 2073"/>
              <a:gd name="T56" fmla="*/ 2147483647 w 2073"/>
              <a:gd name="T57" fmla="*/ 2147483647 h 2073"/>
              <a:gd name="T58" fmla="*/ 1733633037 w 2073"/>
              <a:gd name="T59" fmla="*/ 2147483647 h 2073"/>
              <a:gd name="T60" fmla="*/ 1752990548 w 2073"/>
              <a:gd name="T61" fmla="*/ 2147483647 h 2073"/>
              <a:gd name="T62" fmla="*/ 1050506222 w 2073"/>
              <a:gd name="T63" fmla="*/ 2147483647 h 2073"/>
              <a:gd name="T64" fmla="*/ 1005384536 w 2073"/>
              <a:gd name="T65" fmla="*/ 2147483647 h 2073"/>
              <a:gd name="T66" fmla="*/ 0 w 2073"/>
              <a:gd name="T67" fmla="*/ 2147483647 h 2073"/>
              <a:gd name="T68" fmla="*/ 2147483647 w 2073"/>
              <a:gd name="T69" fmla="*/ 2147483647 h 2073"/>
              <a:gd name="T70" fmla="*/ 2147483647 w 2073"/>
              <a:gd name="T71" fmla="*/ 2147483647 h 2073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73" h="2073">
                <a:moveTo>
                  <a:pt x="1973" y="643"/>
                </a:moveTo>
                <a:cubicBezTo>
                  <a:pt x="1883" y="734"/>
                  <a:pt x="1883" y="734"/>
                  <a:pt x="1883" y="734"/>
                </a:cubicBezTo>
                <a:cubicBezTo>
                  <a:pt x="1339" y="191"/>
                  <a:pt x="1339" y="191"/>
                  <a:pt x="1339" y="191"/>
                </a:cubicBezTo>
                <a:cubicBezTo>
                  <a:pt x="1430" y="100"/>
                  <a:pt x="1430" y="100"/>
                  <a:pt x="1430" y="100"/>
                </a:cubicBezTo>
                <a:cubicBezTo>
                  <a:pt x="1530" y="0"/>
                  <a:pt x="1692" y="0"/>
                  <a:pt x="1792" y="100"/>
                </a:cubicBezTo>
                <a:cubicBezTo>
                  <a:pt x="1973" y="281"/>
                  <a:pt x="1973" y="281"/>
                  <a:pt x="1973" y="281"/>
                </a:cubicBezTo>
                <a:cubicBezTo>
                  <a:pt x="2073" y="381"/>
                  <a:pt x="2073" y="543"/>
                  <a:pt x="1973" y="643"/>
                </a:cubicBezTo>
                <a:close/>
                <a:moveTo>
                  <a:pt x="706" y="1729"/>
                </a:moveTo>
                <a:cubicBezTo>
                  <a:pt x="681" y="1754"/>
                  <a:pt x="681" y="1795"/>
                  <a:pt x="706" y="1820"/>
                </a:cubicBezTo>
                <a:cubicBezTo>
                  <a:pt x="731" y="1845"/>
                  <a:pt x="771" y="1845"/>
                  <a:pt x="796" y="1820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01" y="734"/>
                  <a:pt x="1701" y="734"/>
                  <a:pt x="1701" y="734"/>
                </a:cubicBezTo>
                <a:lnTo>
                  <a:pt x="706" y="1729"/>
                </a:lnTo>
                <a:close/>
                <a:moveTo>
                  <a:pt x="253" y="1277"/>
                </a:moveTo>
                <a:cubicBezTo>
                  <a:pt x="228" y="1302"/>
                  <a:pt x="228" y="1342"/>
                  <a:pt x="253" y="1367"/>
                </a:cubicBezTo>
                <a:cubicBezTo>
                  <a:pt x="278" y="1392"/>
                  <a:pt x="319" y="1392"/>
                  <a:pt x="344" y="1367"/>
                </a:cubicBezTo>
                <a:cubicBezTo>
                  <a:pt x="1339" y="372"/>
                  <a:pt x="1339" y="372"/>
                  <a:pt x="1339" y="372"/>
                </a:cubicBezTo>
                <a:cubicBezTo>
                  <a:pt x="1249" y="281"/>
                  <a:pt x="1249" y="281"/>
                  <a:pt x="1249" y="281"/>
                </a:cubicBezTo>
                <a:lnTo>
                  <a:pt x="253" y="1277"/>
                </a:lnTo>
                <a:close/>
                <a:moveTo>
                  <a:pt x="1430" y="462"/>
                </a:moveTo>
                <a:cubicBezTo>
                  <a:pt x="434" y="1458"/>
                  <a:pt x="434" y="1458"/>
                  <a:pt x="434" y="1458"/>
                </a:cubicBezTo>
                <a:cubicBezTo>
                  <a:pt x="384" y="1507"/>
                  <a:pt x="384" y="1589"/>
                  <a:pt x="434" y="1639"/>
                </a:cubicBezTo>
                <a:cubicBezTo>
                  <a:pt x="484" y="1689"/>
                  <a:pt x="565" y="1689"/>
                  <a:pt x="615" y="1638"/>
                </a:cubicBezTo>
                <a:cubicBezTo>
                  <a:pt x="1611" y="643"/>
                  <a:pt x="1611" y="643"/>
                  <a:pt x="1611" y="643"/>
                </a:cubicBezTo>
                <a:lnTo>
                  <a:pt x="1430" y="462"/>
                </a:lnTo>
                <a:close/>
                <a:moveTo>
                  <a:pt x="615" y="1910"/>
                </a:moveTo>
                <a:cubicBezTo>
                  <a:pt x="584" y="1879"/>
                  <a:pt x="570" y="1840"/>
                  <a:pt x="564" y="1800"/>
                </a:cubicBezTo>
                <a:cubicBezTo>
                  <a:pt x="551" y="1802"/>
                  <a:pt x="538" y="1804"/>
                  <a:pt x="525" y="1804"/>
                </a:cubicBezTo>
                <a:cubicBezTo>
                  <a:pt x="456" y="1804"/>
                  <a:pt x="392" y="1777"/>
                  <a:pt x="344" y="1729"/>
                </a:cubicBezTo>
                <a:cubicBezTo>
                  <a:pt x="295" y="1681"/>
                  <a:pt x="269" y="1617"/>
                  <a:pt x="269" y="1548"/>
                </a:cubicBezTo>
                <a:cubicBezTo>
                  <a:pt x="269" y="1536"/>
                  <a:pt x="271" y="1524"/>
                  <a:pt x="272" y="1511"/>
                </a:cubicBezTo>
                <a:cubicBezTo>
                  <a:pt x="231" y="1506"/>
                  <a:pt x="193" y="1488"/>
                  <a:pt x="163" y="1458"/>
                </a:cubicBezTo>
                <a:cubicBezTo>
                  <a:pt x="160" y="1455"/>
                  <a:pt x="159" y="1451"/>
                  <a:pt x="156" y="1448"/>
                </a:cubicBezTo>
                <a:cubicBezTo>
                  <a:pt x="0" y="2073"/>
                  <a:pt x="0" y="2073"/>
                  <a:pt x="0" y="2073"/>
                </a:cubicBezTo>
                <a:cubicBezTo>
                  <a:pt x="624" y="1917"/>
                  <a:pt x="624" y="1917"/>
                  <a:pt x="624" y="1917"/>
                </a:cubicBezTo>
                <a:cubicBezTo>
                  <a:pt x="621" y="1914"/>
                  <a:pt x="618" y="1912"/>
                  <a:pt x="615" y="19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628795" y="3437353"/>
            <a:ext cx="1460689" cy="316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6803503" y="3753522"/>
            <a:ext cx="1372535" cy="5014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9143076" y="3437353"/>
            <a:ext cx="1460689" cy="316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9317783" y="3753522"/>
            <a:ext cx="1372535" cy="5014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" name="出自【趣你的PPT】(微信:qunideppt)：最优质的PPT资源库"/>
          <p:cNvSpPr txBox="1"/>
          <p:nvPr/>
        </p:nvSpPr>
        <p:spPr>
          <a:xfrm>
            <a:off x="1307679" y="2121277"/>
            <a:ext cx="80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296123" y="3117711"/>
            <a:ext cx="80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308253" y="4023681"/>
            <a:ext cx="80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304006" y="4951361"/>
            <a:ext cx="80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80287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出自【趣你的PPT】(微信:qunideppt)：最优质的PPT资源库"/>
          <p:cNvSpPr/>
          <p:nvPr/>
        </p:nvSpPr>
        <p:spPr>
          <a:xfrm>
            <a:off x="0" y="1593850"/>
            <a:ext cx="12192000" cy="2901950"/>
          </a:xfrm>
          <a:prstGeom prst="rect">
            <a:avLst/>
          </a:prstGeom>
          <a:solidFill>
            <a:srgbClr val="E0000A"/>
          </a:solidFill>
          <a:ln w="10" cap="flat">
            <a:solidFill>
              <a:srgbClr val="FFFFFF">
                <a:lumMod val="8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10800000">
            <a:off x="8688388" y="2292350"/>
            <a:ext cx="1847850" cy="2884488"/>
          </a:xfrm>
          <a:prstGeom prst="rtTriangle">
            <a:avLst/>
          </a:prstGeom>
          <a:solidFill>
            <a:schemeClr val="bg1">
              <a:lumMod val="9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1" dirty="0">
              <a:latin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416050" y="2571750"/>
            <a:ext cx="2646363" cy="5127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 eaLnBrk="1" fontAlgn="auto" hangingPunct="1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这里输入标题文字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379788" y="3214688"/>
            <a:ext cx="503237" cy="5032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2147483647 h 144"/>
              <a:gd name="T12" fmla="*/ 2147483647 w 144"/>
              <a:gd name="T13" fmla="*/ 2147483647 h 144"/>
              <a:gd name="T14" fmla="*/ 2147483647 w 144"/>
              <a:gd name="T15" fmla="*/ 2147483647 h 144"/>
              <a:gd name="T16" fmla="*/ 2147483647 w 144"/>
              <a:gd name="T17" fmla="*/ 2147483647 h 144"/>
              <a:gd name="T18" fmla="*/ 2147483647 w 144"/>
              <a:gd name="T19" fmla="*/ 2147483647 h 144"/>
              <a:gd name="T20" fmla="*/ 2147483647 w 144"/>
              <a:gd name="T21" fmla="*/ 2147483647 h 144"/>
              <a:gd name="T22" fmla="*/ 2147483647 w 144"/>
              <a:gd name="T23" fmla="*/ 2147483647 h 144"/>
              <a:gd name="T24" fmla="*/ 2147483647 w 144"/>
              <a:gd name="T25" fmla="*/ 2147483647 h 144"/>
              <a:gd name="T26" fmla="*/ 2147483647 w 144"/>
              <a:gd name="T27" fmla="*/ 2147483647 h 144"/>
              <a:gd name="T28" fmla="*/ 2147483647 w 144"/>
              <a:gd name="T29" fmla="*/ 2147483647 h 144"/>
              <a:gd name="T30" fmla="*/ 2147483647 w 144"/>
              <a:gd name="T31" fmla="*/ 2147483647 h 144"/>
              <a:gd name="T32" fmla="*/ 2147483647 w 144"/>
              <a:gd name="T33" fmla="*/ 2147483647 h 144"/>
              <a:gd name="T34" fmla="*/ 2147483647 w 144"/>
              <a:gd name="T35" fmla="*/ 2147483647 h 144"/>
              <a:gd name="T36" fmla="*/ 2147483647 w 144"/>
              <a:gd name="T37" fmla="*/ 2147483647 h 144"/>
              <a:gd name="T38" fmla="*/ 2147483647 w 144"/>
              <a:gd name="T39" fmla="*/ 2147483647 h 144"/>
              <a:gd name="T40" fmla="*/ 2147483647 w 144"/>
              <a:gd name="T41" fmla="*/ 2147483647 h 144"/>
              <a:gd name="T42" fmla="*/ 2147483647 w 144"/>
              <a:gd name="T43" fmla="*/ 2147483647 h 144"/>
              <a:gd name="T44" fmla="*/ 2147483647 w 144"/>
              <a:gd name="T45" fmla="*/ 2147483647 h 144"/>
              <a:gd name="T46" fmla="*/ 2147483647 w 144"/>
              <a:gd name="T47" fmla="*/ 2147483647 h 144"/>
              <a:gd name="T48" fmla="*/ 2147483647 w 144"/>
              <a:gd name="T49" fmla="*/ 2147483647 h 144"/>
              <a:gd name="T50" fmla="*/ 2147483647 w 144"/>
              <a:gd name="T51" fmla="*/ 2147483647 h 144"/>
              <a:gd name="T52" fmla="*/ 2147483647 w 144"/>
              <a:gd name="T53" fmla="*/ 2147483647 h 1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66825" y="3209925"/>
            <a:ext cx="509588" cy="511175"/>
          </a:xfrm>
          <a:custGeom>
            <a:avLst/>
            <a:gdLst>
              <a:gd name="T0" fmla="*/ 2147483647 w 146"/>
              <a:gd name="T1" fmla="*/ 0 h 146"/>
              <a:gd name="T2" fmla="*/ 0 w 146"/>
              <a:gd name="T3" fmla="*/ 2147483647 h 146"/>
              <a:gd name="T4" fmla="*/ 2147483647 w 146"/>
              <a:gd name="T5" fmla="*/ 2147483647 h 146"/>
              <a:gd name="T6" fmla="*/ 2147483647 w 146"/>
              <a:gd name="T7" fmla="*/ 2147483647 h 146"/>
              <a:gd name="T8" fmla="*/ 2147483647 w 146"/>
              <a:gd name="T9" fmla="*/ 0 h 146"/>
              <a:gd name="T10" fmla="*/ 2147483647 w 146"/>
              <a:gd name="T11" fmla="*/ 2147483647 h 146"/>
              <a:gd name="T12" fmla="*/ 2147483647 w 146"/>
              <a:gd name="T13" fmla="*/ 2147483647 h 146"/>
              <a:gd name="T14" fmla="*/ 2147483647 w 146"/>
              <a:gd name="T15" fmla="*/ 2147483647 h 146"/>
              <a:gd name="T16" fmla="*/ 2147483647 w 146"/>
              <a:gd name="T17" fmla="*/ 2147483647 h 146"/>
              <a:gd name="T18" fmla="*/ 2147483647 w 146"/>
              <a:gd name="T19" fmla="*/ 2147483647 h 146"/>
              <a:gd name="T20" fmla="*/ 2147483647 w 146"/>
              <a:gd name="T21" fmla="*/ 2147483647 h 146"/>
              <a:gd name="T22" fmla="*/ 2147483647 w 146"/>
              <a:gd name="T23" fmla="*/ 2147483647 h 146"/>
              <a:gd name="T24" fmla="*/ 2147483647 w 146"/>
              <a:gd name="T25" fmla="*/ 2147483647 h 146"/>
              <a:gd name="T26" fmla="*/ 2147483647 w 146"/>
              <a:gd name="T27" fmla="*/ 2147483647 h 146"/>
              <a:gd name="T28" fmla="*/ 2147483647 w 146"/>
              <a:gd name="T29" fmla="*/ 2147483647 h 146"/>
              <a:gd name="T30" fmla="*/ 2147483647 w 146"/>
              <a:gd name="T31" fmla="*/ 2147483647 h 1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104" y="119"/>
                </a:moveTo>
                <a:cubicBezTo>
                  <a:pt x="73" y="100"/>
                  <a:pt x="73" y="100"/>
                  <a:pt x="73" y="10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50" y="83"/>
                  <a:pt x="50" y="83"/>
                  <a:pt x="50" y="83"/>
                </a:cubicBezTo>
                <a:cubicBezTo>
                  <a:pt x="22" y="59"/>
                  <a:pt x="22" y="59"/>
                  <a:pt x="22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73" y="22"/>
                  <a:pt x="73" y="22"/>
                  <a:pt x="73" y="22"/>
                </a:cubicBezTo>
                <a:cubicBezTo>
                  <a:pt x="87" y="56"/>
                  <a:pt x="87" y="56"/>
                  <a:pt x="87" y="56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96" y="83"/>
                  <a:pt x="96" y="83"/>
                  <a:pt x="96" y="83"/>
                </a:cubicBezTo>
                <a:lnTo>
                  <a:pt x="104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27275" y="3214688"/>
            <a:ext cx="501650" cy="5032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2147483647 h 144"/>
              <a:gd name="T12" fmla="*/ 2147483647 w 144"/>
              <a:gd name="T13" fmla="*/ 2147483647 h 144"/>
              <a:gd name="T14" fmla="*/ 2147483647 w 144"/>
              <a:gd name="T15" fmla="*/ 2147483647 h 144"/>
              <a:gd name="T16" fmla="*/ 2147483647 w 144"/>
              <a:gd name="T17" fmla="*/ 2147483647 h 144"/>
              <a:gd name="T18" fmla="*/ 2147483647 w 144"/>
              <a:gd name="T19" fmla="*/ 2147483647 h 144"/>
              <a:gd name="T20" fmla="*/ 2147483647 w 144"/>
              <a:gd name="T21" fmla="*/ 2147483647 h 144"/>
              <a:gd name="T22" fmla="*/ 2147483647 w 144"/>
              <a:gd name="T23" fmla="*/ 2147483647 h 144"/>
              <a:gd name="T24" fmla="*/ 2147483647 w 144"/>
              <a:gd name="T25" fmla="*/ 2147483647 h 144"/>
              <a:gd name="T26" fmla="*/ 2147483647 w 144"/>
              <a:gd name="T27" fmla="*/ 2147483647 h 144"/>
              <a:gd name="T28" fmla="*/ 2147483647 w 144"/>
              <a:gd name="T29" fmla="*/ 2147483647 h 144"/>
              <a:gd name="T30" fmla="*/ 2147483647 w 144"/>
              <a:gd name="T31" fmla="*/ 2147483647 h 144"/>
              <a:gd name="T32" fmla="*/ 2147483647 w 144"/>
              <a:gd name="T33" fmla="*/ 2147483647 h 144"/>
              <a:gd name="T34" fmla="*/ 2147483647 w 144"/>
              <a:gd name="T35" fmla="*/ 2147483647 h 144"/>
              <a:gd name="T36" fmla="*/ 2147483647 w 144"/>
              <a:gd name="T37" fmla="*/ 2147483647 h 144"/>
              <a:gd name="T38" fmla="*/ 2147483647 w 144"/>
              <a:gd name="T39" fmla="*/ 2147483647 h 14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41" y="109"/>
                </a:moveTo>
                <a:cubicBezTo>
                  <a:pt x="38" y="109"/>
                  <a:pt x="35" y="106"/>
                  <a:pt x="35" y="103"/>
                </a:cubicBezTo>
                <a:cubicBezTo>
                  <a:pt x="37" y="79"/>
                  <a:pt x="37" y="79"/>
                  <a:pt x="37" y="79"/>
                </a:cubicBezTo>
                <a:cubicBezTo>
                  <a:pt x="52" y="81"/>
                  <a:pt x="63" y="92"/>
                  <a:pt x="65" y="107"/>
                </a:cubicBezTo>
                <a:lnTo>
                  <a:pt x="41" y="109"/>
                </a:lnTo>
                <a:close/>
                <a:moveTo>
                  <a:pt x="78" y="105"/>
                </a:moveTo>
                <a:cubicBezTo>
                  <a:pt x="77" y="84"/>
                  <a:pt x="60" y="67"/>
                  <a:pt x="39" y="65"/>
                </a:cubicBezTo>
                <a:cubicBezTo>
                  <a:pt x="40" y="51"/>
                  <a:pt x="40" y="51"/>
                  <a:pt x="40" y="51"/>
                </a:cubicBezTo>
                <a:cubicBezTo>
                  <a:pt x="68" y="54"/>
                  <a:pt x="90" y="76"/>
                  <a:pt x="92" y="104"/>
                </a:cubicBezTo>
                <a:lnTo>
                  <a:pt x="78" y="105"/>
                </a:lnTo>
                <a:close/>
                <a:moveTo>
                  <a:pt x="106" y="103"/>
                </a:moveTo>
                <a:cubicBezTo>
                  <a:pt x="103" y="68"/>
                  <a:pt x="76" y="41"/>
                  <a:pt x="41" y="38"/>
                </a:cubicBezTo>
                <a:cubicBezTo>
                  <a:pt x="43" y="24"/>
                  <a:pt x="43" y="24"/>
                  <a:pt x="43" y="24"/>
                </a:cubicBezTo>
                <a:cubicBezTo>
                  <a:pt x="84" y="28"/>
                  <a:pt x="116" y="60"/>
                  <a:pt x="120" y="101"/>
                </a:cubicBezTo>
                <a:lnTo>
                  <a:pt x="106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770936" y="4996058"/>
            <a:ext cx="2953929" cy="1497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3" name="出自【趣你的PPT】(微信:qunideppt)：最优质的PPT资源库"/>
          <p:cNvSpPr txBox="1">
            <a:spLocks/>
          </p:cNvSpPr>
          <p:nvPr/>
        </p:nvSpPr>
        <p:spPr>
          <a:xfrm>
            <a:off x="769351" y="464026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495800" y="2011363"/>
            <a:ext cx="6970713" cy="4008437"/>
            <a:chOff x="4495800" y="2011363"/>
            <a:chExt cx="6970713" cy="4008437"/>
          </a:xfrm>
        </p:grpSpPr>
        <p:pic>
          <p:nvPicPr>
            <p:cNvPr id="1945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2011363"/>
              <a:ext cx="6970713" cy="400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" t="829" r="1385" b="6937"/>
            <a:stretch>
              <a:fillRect/>
            </a:stretch>
          </p:blipFill>
          <p:spPr>
            <a:xfrm>
              <a:off x="5409289" y="2286200"/>
              <a:ext cx="5129417" cy="3243938"/>
            </a:xfrm>
            <a:custGeom>
              <a:avLst/>
              <a:gdLst>
                <a:gd name="connsiteX0" fmla="*/ 0 w 5129417"/>
                <a:gd name="connsiteY0" fmla="*/ 0 h 3243938"/>
                <a:gd name="connsiteX1" fmla="*/ 5129417 w 5129417"/>
                <a:gd name="connsiteY1" fmla="*/ 0 h 3243938"/>
                <a:gd name="connsiteX2" fmla="*/ 5129417 w 5129417"/>
                <a:gd name="connsiteY2" fmla="*/ 3243938 h 3243938"/>
                <a:gd name="connsiteX3" fmla="*/ 0 w 5129417"/>
                <a:gd name="connsiteY3" fmla="*/ 3243938 h 324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9417" h="3243938">
                  <a:moveTo>
                    <a:pt x="0" y="0"/>
                  </a:moveTo>
                  <a:lnTo>
                    <a:pt x="5129417" y="0"/>
                  </a:lnTo>
                  <a:lnTo>
                    <a:pt x="5129417" y="3243938"/>
                  </a:lnTo>
                  <a:lnTo>
                    <a:pt x="0" y="324393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78983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 rot="16200000">
            <a:off x="5856984" y="3234921"/>
            <a:ext cx="1302296" cy="1225690"/>
          </a:xfrm>
          <a:prstGeom prst="hexagon">
            <a:avLst/>
          </a:prstGeom>
          <a:solidFill>
            <a:srgbClr val="292E31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6200000">
            <a:off x="7648322" y="4652339"/>
            <a:ext cx="1302296" cy="1225690"/>
          </a:xfrm>
          <a:prstGeom prst="hexagon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465" y="4942260"/>
            <a:ext cx="684164" cy="713812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/>
          <p:nvPr/>
        </p:nvSpPr>
        <p:spPr>
          <a:xfrm rot="16200000">
            <a:off x="7648322" y="1754477"/>
            <a:ext cx="1302296" cy="1225690"/>
          </a:xfrm>
          <a:prstGeom prst="hexagon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25" y="2068904"/>
            <a:ext cx="667090" cy="653429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/>
          <p:nvPr/>
        </p:nvSpPr>
        <p:spPr>
          <a:xfrm rot="16200000">
            <a:off x="9280544" y="3234921"/>
            <a:ext cx="1302296" cy="1225690"/>
          </a:xfrm>
          <a:prstGeom prst="hexagon">
            <a:avLst/>
          </a:prstGeom>
          <a:solidFill>
            <a:srgbClr val="292E31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907" y="3537602"/>
            <a:ext cx="643570" cy="667090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/>
          <p:nvPr/>
        </p:nvSpPr>
        <p:spPr>
          <a:xfrm>
            <a:off x="6515698" y="2175457"/>
            <a:ext cx="863149" cy="835855"/>
          </a:xfrm>
          <a:prstGeom prst="bentArrow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5400000">
            <a:off x="9223751" y="2189104"/>
            <a:ext cx="863149" cy="835855"/>
          </a:xfrm>
          <a:prstGeom prst="bentArrow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0FA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0800000">
            <a:off x="9237398" y="4679699"/>
            <a:ext cx="863149" cy="835855"/>
          </a:xfrm>
          <a:prstGeom prst="bentArrow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0FA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>
            <a:off x="6529345" y="4627681"/>
            <a:ext cx="863149" cy="835855"/>
          </a:xfrm>
          <a:prstGeom prst="bentArrow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625228" y="3603927"/>
            <a:ext cx="1189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677754" y="2304784"/>
            <a:ext cx="316311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1677754" y="198852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677754" y="3537602"/>
            <a:ext cx="316311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1677754" y="3221343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677754" y="4770420"/>
            <a:ext cx="316311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1677754" y="4454161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67961" y="3607594"/>
            <a:ext cx="480341" cy="480341"/>
          </a:xfrm>
          <a:custGeom>
            <a:avLst/>
            <a:gdLst>
              <a:gd name="T0" fmla="*/ 2147483647 w 2073"/>
              <a:gd name="T1" fmla="*/ 2147483647 h 2073"/>
              <a:gd name="T2" fmla="*/ 2147483647 w 2073"/>
              <a:gd name="T3" fmla="*/ 2147483647 h 2073"/>
              <a:gd name="T4" fmla="*/ 2147483647 w 2073"/>
              <a:gd name="T5" fmla="*/ 1230957982 h 2073"/>
              <a:gd name="T6" fmla="*/ 2147483647 w 2073"/>
              <a:gd name="T7" fmla="*/ 644480831 h 2073"/>
              <a:gd name="T8" fmla="*/ 2147483647 w 2073"/>
              <a:gd name="T9" fmla="*/ 644480831 h 2073"/>
              <a:gd name="T10" fmla="*/ 2147483647 w 2073"/>
              <a:gd name="T11" fmla="*/ 1810994228 h 2073"/>
              <a:gd name="T12" fmla="*/ 2147483647 w 2073"/>
              <a:gd name="T13" fmla="*/ 2147483647 h 2073"/>
              <a:gd name="T14" fmla="*/ 2147483647 w 2073"/>
              <a:gd name="T15" fmla="*/ 2147483647 h 2073"/>
              <a:gd name="T16" fmla="*/ 2147483647 w 2073"/>
              <a:gd name="T17" fmla="*/ 2147483647 h 2073"/>
              <a:gd name="T18" fmla="*/ 2147483647 w 2073"/>
              <a:gd name="T19" fmla="*/ 2147483647 h 2073"/>
              <a:gd name="T20" fmla="*/ 2147483647 w 2073"/>
              <a:gd name="T21" fmla="*/ 2147483647 h 2073"/>
              <a:gd name="T22" fmla="*/ 2147483647 w 2073"/>
              <a:gd name="T23" fmla="*/ 2147483647 h 2073"/>
              <a:gd name="T24" fmla="*/ 2147483647 w 2073"/>
              <a:gd name="T25" fmla="*/ 2147483647 h 2073"/>
              <a:gd name="T26" fmla="*/ 1630542283 w 2073"/>
              <a:gd name="T27" fmla="*/ 2147483647 h 2073"/>
              <a:gd name="T28" fmla="*/ 1630542283 w 2073"/>
              <a:gd name="T29" fmla="*/ 2147483647 h 2073"/>
              <a:gd name="T30" fmla="*/ 2147483647 w 2073"/>
              <a:gd name="T31" fmla="*/ 2147483647 h 2073"/>
              <a:gd name="T32" fmla="*/ 2147483647 w 2073"/>
              <a:gd name="T33" fmla="*/ 2147483647 h 2073"/>
              <a:gd name="T34" fmla="*/ 2147483647 w 2073"/>
              <a:gd name="T35" fmla="*/ 1810994228 h 2073"/>
              <a:gd name="T36" fmla="*/ 1630542283 w 2073"/>
              <a:gd name="T37" fmla="*/ 2147483647 h 2073"/>
              <a:gd name="T38" fmla="*/ 2147483647 w 2073"/>
              <a:gd name="T39" fmla="*/ 2147483647 h 2073"/>
              <a:gd name="T40" fmla="*/ 2147483647 w 2073"/>
              <a:gd name="T41" fmla="*/ 2147483647 h 2073"/>
              <a:gd name="T42" fmla="*/ 2147483647 w 2073"/>
              <a:gd name="T43" fmla="*/ 2147483647 h 2073"/>
              <a:gd name="T44" fmla="*/ 2147483647 w 2073"/>
              <a:gd name="T45" fmla="*/ 2147483647 h 2073"/>
              <a:gd name="T46" fmla="*/ 2147483647 w 2073"/>
              <a:gd name="T47" fmla="*/ 2147483647 h 2073"/>
              <a:gd name="T48" fmla="*/ 2147483647 w 2073"/>
              <a:gd name="T49" fmla="*/ 2147483647 h 2073"/>
              <a:gd name="T50" fmla="*/ 2147483647 w 2073"/>
              <a:gd name="T51" fmla="*/ 2147483647 h 2073"/>
              <a:gd name="T52" fmla="*/ 2147483647 w 2073"/>
              <a:gd name="T53" fmla="*/ 2147483647 h 2073"/>
              <a:gd name="T54" fmla="*/ 2147483647 w 2073"/>
              <a:gd name="T55" fmla="*/ 2147483647 h 2073"/>
              <a:gd name="T56" fmla="*/ 2147483647 w 2073"/>
              <a:gd name="T57" fmla="*/ 2147483647 h 2073"/>
              <a:gd name="T58" fmla="*/ 1733633037 w 2073"/>
              <a:gd name="T59" fmla="*/ 2147483647 h 2073"/>
              <a:gd name="T60" fmla="*/ 1752990548 w 2073"/>
              <a:gd name="T61" fmla="*/ 2147483647 h 2073"/>
              <a:gd name="T62" fmla="*/ 1050506222 w 2073"/>
              <a:gd name="T63" fmla="*/ 2147483647 h 2073"/>
              <a:gd name="T64" fmla="*/ 1005384536 w 2073"/>
              <a:gd name="T65" fmla="*/ 2147483647 h 2073"/>
              <a:gd name="T66" fmla="*/ 0 w 2073"/>
              <a:gd name="T67" fmla="*/ 2147483647 h 2073"/>
              <a:gd name="T68" fmla="*/ 2147483647 w 2073"/>
              <a:gd name="T69" fmla="*/ 2147483647 h 2073"/>
              <a:gd name="T70" fmla="*/ 2147483647 w 2073"/>
              <a:gd name="T71" fmla="*/ 2147483647 h 2073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73" h="2073">
                <a:moveTo>
                  <a:pt x="1973" y="643"/>
                </a:moveTo>
                <a:cubicBezTo>
                  <a:pt x="1883" y="734"/>
                  <a:pt x="1883" y="734"/>
                  <a:pt x="1883" y="734"/>
                </a:cubicBezTo>
                <a:cubicBezTo>
                  <a:pt x="1339" y="191"/>
                  <a:pt x="1339" y="191"/>
                  <a:pt x="1339" y="191"/>
                </a:cubicBezTo>
                <a:cubicBezTo>
                  <a:pt x="1430" y="100"/>
                  <a:pt x="1430" y="100"/>
                  <a:pt x="1430" y="100"/>
                </a:cubicBezTo>
                <a:cubicBezTo>
                  <a:pt x="1530" y="0"/>
                  <a:pt x="1692" y="0"/>
                  <a:pt x="1792" y="100"/>
                </a:cubicBezTo>
                <a:cubicBezTo>
                  <a:pt x="1973" y="281"/>
                  <a:pt x="1973" y="281"/>
                  <a:pt x="1973" y="281"/>
                </a:cubicBezTo>
                <a:cubicBezTo>
                  <a:pt x="2073" y="381"/>
                  <a:pt x="2073" y="543"/>
                  <a:pt x="1973" y="643"/>
                </a:cubicBezTo>
                <a:close/>
                <a:moveTo>
                  <a:pt x="706" y="1729"/>
                </a:moveTo>
                <a:cubicBezTo>
                  <a:pt x="681" y="1754"/>
                  <a:pt x="681" y="1795"/>
                  <a:pt x="706" y="1820"/>
                </a:cubicBezTo>
                <a:cubicBezTo>
                  <a:pt x="731" y="1845"/>
                  <a:pt x="771" y="1845"/>
                  <a:pt x="796" y="1820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01" y="734"/>
                  <a:pt x="1701" y="734"/>
                  <a:pt x="1701" y="734"/>
                </a:cubicBezTo>
                <a:lnTo>
                  <a:pt x="706" y="1729"/>
                </a:lnTo>
                <a:close/>
                <a:moveTo>
                  <a:pt x="253" y="1277"/>
                </a:moveTo>
                <a:cubicBezTo>
                  <a:pt x="228" y="1302"/>
                  <a:pt x="228" y="1342"/>
                  <a:pt x="253" y="1367"/>
                </a:cubicBezTo>
                <a:cubicBezTo>
                  <a:pt x="278" y="1392"/>
                  <a:pt x="319" y="1392"/>
                  <a:pt x="344" y="1367"/>
                </a:cubicBezTo>
                <a:cubicBezTo>
                  <a:pt x="1339" y="372"/>
                  <a:pt x="1339" y="372"/>
                  <a:pt x="1339" y="372"/>
                </a:cubicBezTo>
                <a:cubicBezTo>
                  <a:pt x="1249" y="281"/>
                  <a:pt x="1249" y="281"/>
                  <a:pt x="1249" y="281"/>
                </a:cubicBezTo>
                <a:lnTo>
                  <a:pt x="253" y="1277"/>
                </a:lnTo>
                <a:close/>
                <a:moveTo>
                  <a:pt x="1430" y="462"/>
                </a:moveTo>
                <a:cubicBezTo>
                  <a:pt x="434" y="1458"/>
                  <a:pt x="434" y="1458"/>
                  <a:pt x="434" y="1458"/>
                </a:cubicBezTo>
                <a:cubicBezTo>
                  <a:pt x="384" y="1507"/>
                  <a:pt x="384" y="1589"/>
                  <a:pt x="434" y="1639"/>
                </a:cubicBezTo>
                <a:cubicBezTo>
                  <a:pt x="484" y="1689"/>
                  <a:pt x="565" y="1689"/>
                  <a:pt x="615" y="1638"/>
                </a:cubicBezTo>
                <a:cubicBezTo>
                  <a:pt x="1611" y="643"/>
                  <a:pt x="1611" y="643"/>
                  <a:pt x="1611" y="643"/>
                </a:cubicBezTo>
                <a:lnTo>
                  <a:pt x="1430" y="462"/>
                </a:lnTo>
                <a:close/>
                <a:moveTo>
                  <a:pt x="615" y="1910"/>
                </a:moveTo>
                <a:cubicBezTo>
                  <a:pt x="584" y="1879"/>
                  <a:pt x="570" y="1840"/>
                  <a:pt x="564" y="1800"/>
                </a:cubicBezTo>
                <a:cubicBezTo>
                  <a:pt x="551" y="1802"/>
                  <a:pt x="538" y="1804"/>
                  <a:pt x="525" y="1804"/>
                </a:cubicBezTo>
                <a:cubicBezTo>
                  <a:pt x="456" y="1804"/>
                  <a:pt x="392" y="1777"/>
                  <a:pt x="344" y="1729"/>
                </a:cubicBezTo>
                <a:cubicBezTo>
                  <a:pt x="295" y="1681"/>
                  <a:pt x="269" y="1617"/>
                  <a:pt x="269" y="1548"/>
                </a:cubicBezTo>
                <a:cubicBezTo>
                  <a:pt x="269" y="1536"/>
                  <a:pt x="271" y="1524"/>
                  <a:pt x="272" y="1511"/>
                </a:cubicBezTo>
                <a:cubicBezTo>
                  <a:pt x="231" y="1506"/>
                  <a:pt x="193" y="1488"/>
                  <a:pt x="163" y="1458"/>
                </a:cubicBezTo>
                <a:cubicBezTo>
                  <a:pt x="160" y="1455"/>
                  <a:pt x="159" y="1451"/>
                  <a:pt x="156" y="1448"/>
                </a:cubicBezTo>
                <a:cubicBezTo>
                  <a:pt x="0" y="2073"/>
                  <a:pt x="0" y="2073"/>
                  <a:pt x="0" y="2073"/>
                </a:cubicBezTo>
                <a:cubicBezTo>
                  <a:pt x="624" y="1917"/>
                  <a:pt x="624" y="1917"/>
                  <a:pt x="624" y="1917"/>
                </a:cubicBezTo>
                <a:cubicBezTo>
                  <a:pt x="621" y="1914"/>
                  <a:pt x="618" y="1912"/>
                  <a:pt x="615" y="19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86050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4" t="11" r="2030" b="11404"/>
          <a:stretch>
            <a:fillRect/>
          </a:stretch>
        </p:blipFill>
        <p:spPr>
          <a:xfrm>
            <a:off x="7991709" y="2448241"/>
            <a:ext cx="3401121" cy="2263536"/>
          </a:xfrm>
          <a:custGeom>
            <a:avLst/>
            <a:gdLst>
              <a:gd name="connsiteX0" fmla="*/ 0 w 3401121"/>
              <a:gd name="connsiteY0" fmla="*/ 0 h 2263536"/>
              <a:gd name="connsiteX1" fmla="*/ 3401121 w 3401121"/>
              <a:gd name="connsiteY1" fmla="*/ 0 h 2263536"/>
              <a:gd name="connsiteX2" fmla="*/ 3401121 w 3401121"/>
              <a:gd name="connsiteY2" fmla="*/ 2263536 h 2263536"/>
              <a:gd name="connsiteX3" fmla="*/ 0 w 3401121"/>
              <a:gd name="connsiteY3" fmla="*/ 2263536 h 226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121" h="2263536">
                <a:moveTo>
                  <a:pt x="0" y="0"/>
                </a:moveTo>
                <a:lnTo>
                  <a:pt x="3401121" y="0"/>
                </a:lnTo>
                <a:lnTo>
                  <a:pt x="3401121" y="2263536"/>
                </a:lnTo>
                <a:lnTo>
                  <a:pt x="0" y="2263536"/>
                </a:lnTo>
                <a:close/>
              </a:path>
            </a:pathLst>
          </a:custGeom>
        </p:spPr>
      </p:pic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" b="6148"/>
          <a:stretch>
            <a:fillRect/>
          </a:stretch>
        </p:blipFill>
        <p:spPr>
          <a:xfrm>
            <a:off x="4395439" y="2448242"/>
            <a:ext cx="3397641" cy="2262015"/>
          </a:xfrm>
          <a:custGeom>
            <a:avLst/>
            <a:gdLst>
              <a:gd name="connsiteX0" fmla="*/ 0 w 3397641"/>
              <a:gd name="connsiteY0" fmla="*/ 0 h 2262015"/>
              <a:gd name="connsiteX1" fmla="*/ 3397641 w 3397641"/>
              <a:gd name="connsiteY1" fmla="*/ 0 h 2262015"/>
              <a:gd name="connsiteX2" fmla="*/ 3397641 w 3397641"/>
              <a:gd name="connsiteY2" fmla="*/ 2262015 h 2262015"/>
              <a:gd name="connsiteX3" fmla="*/ 0 w 3397641"/>
              <a:gd name="connsiteY3" fmla="*/ 2262015 h 2262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641" h="2262015">
                <a:moveTo>
                  <a:pt x="0" y="0"/>
                </a:moveTo>
                <a:lnTo>
                  <a:pt x="3397641" y="0"/>
                </a:lnTo>
                <a:lnTo>
                  <a:pt x="3397641" y="2262015"/>
                </a:lnTo>
                <a:lnTo>
                  <a:pt x="0" y="2262015"/>
                </a:lnTo>
                <a:close/>
              </a:path>
            </a:pathLst>
          </a:custGeom>
        </p:spPr>
      </p:pic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2181" r="1875" b="2181"/>
          <a:stretch>
            <a:fillRect/>
          </a:stretch>
        </p:blipFill>
        <p:spPr>
          <a:xfrm>
            <a:off x="799171" y="2447948"/>
            <a:ext cx="3401120" cy="2255463"/>
          </a:xfrm>
          <a:custGeom>
            <a:avLst/>
            <a:gdLst>
              <a:gd name="connsiteX0" fmla="*/ 0 w 3401120"/>
              <a:gd name="connsiteY0" fmla="*/ 0 h 2255463"/>
              <a:gd name="connsiteX1" fmla="*/ 3401120 w 3401120"/>
              <a:gd name="connsiteY1" fmla="*/ 0 h 2255463"/>
              <a:gd name="connsiteX2" fmla="*/ 3401120 w 3401120"/>
              <a:gd name="connsiteY2" fmla="*/ 2255463 h 2255463"/>
              <a:gd name="connsiteX3" fmla="*/ 0 w 3401120"/>
              <a:gd name="connsiteY3" fmla="*/ 2255463 h 22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120" h="2255463">
                <a:moveTo>
                  <a:pt x="0" y="0"/>
                </a:moveTo>
                <a:lnTo>
                  <a:pt x="3401120" y="0"/>
                </a:lnTo>
                <a:lnTo>
                  <a:pt x="3401120" y="2255463"/>
                </a:lnTo>
                <a:lnTo>
                  <a:pt x="0" y="2255463"/>
                </a:lnTo>
                <a:close/>
              </a:path>
            </a:pathLst>
          </a:custGeom>
        </p:spPr>
      </p:pic>
      <p:sp>
        <p:nvSpPr>
          <p:cNvPr id="32" name="出自【趣你的PPT】(微信:qunideppt)：最优质的PPT资源库"/>
          <p:cNvSpPr txBox="1"/>
          <p:nvPr/>
        </p:nvSpPr>
        <p:spPr>
          <a:xfrm>
            <a:off x="3843452" y="1191474"/>
            <a:ext cx="4505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51956" y="1606972"/>
            <a:ext cx="8956675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763296" y="4947027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1593855" y="5454858"/>
            <a:ext cx="190298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5313947" y="4947027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5144506" y="5454858"/>
            <a:ext cx="190298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9034039" y="4947027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8864598" y="5454858"/>
            <a:ext cx="1902986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414395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6234664" y="3258229"/>
            <a:ext cx="4196089" cy="609068"/>
            <a:chOff x="6020765" y="2215569"/>
            <a:chExt cx="4196089" cy="609068"/>
          </a:xfrm>
        </p:grpSpPr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6020765" y="2258493"/>
              <a:ext cx="7595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E000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6096000" y="2215569"/>
              <a:ext cx="609068" cy="609068"/>
            </a:xfrm>
            <a:prstGeom prst="roundRect">
              <a:avLst/>
            </a:prstGeom>
            <a:noFill/>
            <a:ln w="19050" cap="flat" cmpd="sng" algn="ctr">
              <a:solidFill>
                <a:srgbClr val="292E3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6972349" y="2258493"/>
              <a:ext cx="3244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92E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  <p:cxnSp>
          <p:nvCxnSpPr>
            <p:cNvPr id="57" name="出自【趣你的PPT】(微信:qunideppt)：最优质的PPT资源库"/>
            <p:cNvCxnSpPr/>
            <p:nvPr/>
          </p:nvCxnSpPr>
          <p:spPr>
            <a:xfrm>
              <a:off x="7001686" y="2822069"/>
              <a:ext cx="2923838" cy="0"/>
            </a:xfrm>
            <a:prstGeom prst="line">
              <a:avLst/>
            </a:prstGeom>
            <a:ln w="12700"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7079848" y="547705"/>
            <a:ext cx="2850166" cy="923330"/>
            <a:chOff x="6972349" y="497007"/>
            <a:chExt cx="2850166" cy="923330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6972349" y="497007"/>
              <a:ext cx="16276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rgbClr val="292E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8565265" y="1098961"/>
              <a:ext cx="1257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292E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rgbClr val="292E3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出自【趣你的PPT】(微信:qunideppt)：最优质的PPT资源库"/>
            <p:cNvCxnSpPr/>
            <p:nvPr/>
          </p:nvCxnSpPr>
          <p:spPr>
            <a:xfrm>
              <a:off x="8449519" y="1133686"/>
              <a:ext cx="312516" cy="0"/>
            </a:xfrm>
            <a:prstGeom prst="line">
              <a:avLst/>
            </a:prstGeom>
            <a:ln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 flipV="1">
              <a:off x="8553690" y="952136"/>
              <a:ext cx="0" cy="363100"/>
            </a:xfrm>
            <a:prstGeom prst="line">
              <a:avLst/>
            </a:prstGeom>
            <a:ln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6234664" y="2261868"/>
            <a:ext cx="4196089" cy="609068"/>
            <a:chOff x="6020765" y="2215569"/>
            <a:chExt cx="4196089" cy="609068"/>
          </a:xfrm>
        </p:grpSpPr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6020765" y="2258493"/>
              <a:ext cx="7595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E000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6096000" y="2215569"/>
              <a:ext cx="609068" cy="609068"/>
            </a:xfrm>
            <a:prstGeom prst="roundRect">
              <a:avLst/>
            </a:prstGeom>
            <a:noFill/>
            <a:ln w="19050" cap="flat" cmpd="sng" algn="ctr">
              <a:solidFill>
                <a:srgbClr val="292E3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6972349" y="2258493"/>
              <a:ext cx="3244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92E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  <p:cxnSp>
          <p:nvCxnSpPr>
            <p:cNvPr id="13" name="出自【趣你的PPT】(微信:qunideppt)：最优质的PPT资源库"/>
            <p:cNvCxnSpPr/>
            <p:nvPr/>
          </p:nvCxnSpPr>
          <p:spPr>
            <a:xfrm>
              <a:off x="7001686" y="2822069"/>
              <a:ext cx="2923838" cy="0"/>
            </a:xfrm>
            <a:prstGeom prst="line">
              <a:avLst/>
            </a:prstGeom>
            <a:ln w="12700"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6234664" y="4254590"/>
            <a:ext cx="4196089" cy="609068"/>
            <a:chOff x="6020765" y="2215569"/>
            <a:chExt cx="4196089" cy="609068"/>
          </a:xfrm>
        </p:grpSpPr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6020765" y="2258493"/>
              <a:ext cx="7595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E000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>
              <a:off x="6096000" y="2215569"/>
              <a:ext cx="609068" cy="609068"/>
            </a:xfrm>
            <a:prstGeom prst="roundRect">
              <a:avLst/>
            </a:prstGeom>
            <a:noFill/>
            <a:ln w="19050" cap="flat" cmpd="sng" algn="ctr">
              <a:solidFill>
                <a:srgbClr val="292E3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6972349" y="2258493"/>
              <a:ext cx="3244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92E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  <p:cxnSp>
          <p:nvCxnSpPr>
            <p:cNvPr id="62" name="出自【趣你的PPT】(微信:qunideppt)：最优质的PPT资源库"/>
            <p:cNvCxnSpPr/>
            <p:nvPr/>
          </p:nvCxnSpPr>
          <p:spPr>
            <a:xfrm>
              <a:off x="7001686" y="2822069"/>
              <a:ext cx="2923838" cy="0"/>
            </a:xfrm>
            <a:prstGeom prst="line">
              <a:avLst/>
            </a:prstGeom>
            <a:ln w="12700"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6234664" y="5250951"/>
            <a:ext cx="4196089" cy="609068"/>
            <a:chOff x="6020765" y="2215569"/>
            <a:chExt cx="4196089" cy="609068"/>
          </a:xfrm>
        </p:grpSpPr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6020765" y="2258493"/>
              <a:ext cx="7595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E000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6096000" y="2215569"/>
              <a:ext cx="609068" cy="609068"/>
            </a:xfrm>
            <a:prstGeom prst="roundRect">
              <a:avLst/>
            </a:prstGeom>
            <a:noFill/>
            <a:ln w="19050" cap="flat" cmpd="sng" algn="ctr">
              <a:solidFill>
                <a:srgbClr val="292E3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6972349" y="2258493"/>
              <a:ext cx="3244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92E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  <p:cxnSp>
          <p:nvCxnSpPr>
            <p:cNvPr id="67" name="出自【趣你的PPT】(微信:qunideppt)：最优质的PPT资源库"/>
            <p:cNvCxnSpPr/>
            <p:nvPr/>
          </p:nvCxnSpPr>
          <p:spPr>
            <a:xfrm>
              <a:off x="7001686" y="2822069"/>
              <a:ext cx="2923838" cy="0"/>
            </a:xfrm>
            <a:prstGeom prst="line">
              <a:avLst/>
            </a:prstGeom>
            <a:ln w="12700"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806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出自【趣你的PPT】(微信:qunideppt)：最优质的PPT资源库"/>
          <p:cNvCxnSpPr/>
          <p:nvPr/>
        </p:nvCxnSpPr>
        <p:spPr>
          <a:xfrm>
            <a:off x="0" y="3489679"/>
            <a:ext cx="12192000" cy="0"/>
          </a:xfrm>
          <a:prstGeom prst="line">
            <a:avLst/>
          </a:prstGeom>
          <a:ln w="9525">
            <a:solidFill>
              <a:srgbClr val="292E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出自【趣你的PPT】(微信:qunideppt)：最优质的PPT资源库"/>
          <p:cNvSpPr/>
          <p:nvPr/>
        </p:nvSpPr>
        <p:spPr>
          <a:xfrm>
            <a:off x="1489554" y="2972101"/>
            <a:ext cx="1034554" cy="1040491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55%</a:t>
            </a: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2857543" y="2692017"/>
            <a:ext cx="1594407" cy="1603555"/>
          </a:xfrm>
          <a:prstGeom prst="ellipse">
            <a:avLst/>
          </a:prstGeom>
          <a:solidFill>
            <a:srgbClr val="E0000A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82%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785385" y="2974997"/>
            <a:ext cx="1031675" cy="1037595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078337" y="2974997"/>
            <a:ext cx="1031675" cy="1037595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36%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9443446" y="2683789"/>
            <a:ext cx="1610767" cy="1620010"/>
          </a:xfrm>
          <a:prstGeom prst="ellipse">
            <a:avLst/>
          </a:prstGeom>
          <a:solidFill>
            <a:srgbClr val="E0000A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90%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150495" y="2692017"/>
            <a:ext cx="1594407" cy="1603555"/>
          </a:xfrm>
          <a:prstGeom prst="ellipse">
            <a:avLst/>
          </a:prstGeom>
          <a:solidFill>
            <a:srgbClr val="E0000A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49%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136804" y="452727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980168" y="486911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531895" y="452727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4375259" y="486911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879341" y="4523188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7722705" y="4865030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763509" y="1644992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2606873" y="1986834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158600" y="1644992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6001964" y="1986834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506046" y="1640906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9349410" y="1982748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214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出自【趣你的PPT】(微信:qunideppt)：最优质的PPT资源库"/>
          <p:cNvCxnSpPr/>
          <p:nvPr/>
        </p:nvCxnSpPr>
        <p:spPr>
          <a:xfrm>
            <a:off x="2984022" y="2547123"/>
            <a:ext cx="2129339" cy="2130110"/>
          </a:xfrm>
          <a:prstGeom prst="line">
            <a:avLst/>
          </a:prstGeom>
          <a:ln w="12700">
            <a:solidFill>
              <a:srgbClr val="292E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出自【趣你的PPT】(微信:qunideppt)：最优质的PPT资源库"/>
          <p:cNvCxnSpPr/>
          <p:nvPr/>
        </p:nvCxnSpPr>
        <p:spPr>
          <a:xfrm flipH="1">
            <a:off x="1929213" y="2547124"/>
            <a:ext cx="1064671" cy="1065054"/>
          </a:xfrm>
          <a:prstGeom prst="line">
            <a:avLst/>
          </a:prstGeom>
          <a:ln w="12700">
            <a:solidFill>
              <a:srgbClr val="292E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出自【趣你的PPT】(微信:qunideppt)：最优质的PPT资源库"/>
          <p:cNvCxnSpPr/>
          <p:nvPr/>
        </p:nvCxnSpPr>
        <p:spPr>
          <a:xfrm flipV="1">
            <a:off x="9333188" y="3612179"/>
            <a:ext cx="1064671" cy="1065054"/>
          </a:xfrm>
          <a:prstGeom prst="line">
            <a:avLst/>
          </a:prstGeom>
          <a:ln w="12700">
            <a:solidFill>
              <a:srgbClr val="292E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出自【趣你的PPT】(微信:qunideppt)：最优质的PPT资源库"/>
          <p:cNvCxnSpPr/>
          <p:nvPr/>
        </p:nvCxnSpPr>
        <p:spPr>
          <a:xfrm flipH="1">
            <a:off x="5100790" y="2547123"/>
            <a:ext cx="2129339" cy="2130110"/>
          </a:xfrm>
          <a:prstGeom prst="line">
            <a:avLst/>
          </a:prstGeom>
          <a:ln w="12700">
            <a:solidFill>
              <a:srgbClr val="292E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/>
          <p:nvPr/>
        </p:nvCxnSpPr>
        <p:spPr>
          <a:xfrm>
            <a:off x="7216544" y="2547123"/>
            <a:ext cx="2129339" cy="2130110"/>
          </a:xfrm>
          <a:prstGeom prst="line">
            <a:avLst/>
          </a:prstGeom>
          <a:ln w="12700">
            <a:solidFill>
              <a:srgbClr val="292E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/>
          <p:nvPr/>
        </p:nvSpPr>
        <p:spPr>
          <a:xfrm>
            <a:off x="1945836" y="2940102"/>
            <a:ext cx="2111471" cy="2112235"/>
          </a:xfrm>
          <a:prstGeom prst="diamond">
            <a:avLst/>
          </a:prstGeom>
          <a:solidFill>
            <a:srgbClr val="E0000A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4075079" y="2172017"/>
            <a:ext cx="2111471" cy="2112235"/>
          </a:xfrm>
          <a:prstGeom prst="diamond">
            <a:avLst/>
          </a:prstGeom>
          <a:solidFill>
            <a:srgbClr val="292E3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6193441" y="2940102"/>
            <a:ext cx="2111471" cy="2112235"/>
          </a:xfrm>
          <a:prstGeom prst="diamond">
            <a:avLst/>
          </a:prstGeom>
          <a:solidFill>
            <a:srgbClr val="E0000A"/>
          </a:solidFill>
          <a:ln>
            <a:noFill/>
          </a:ln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en-US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297036" y="2172017"/>
            <a:ext cx="2111471" cy="2112235"/>
          </a:xfrm>
          <a:prstGeom prst="diamond">
            <a:avLst/>
          </a:prstGeom>
          <a:solidFill>
            <a:srgbClr val="292E3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201970" y="523079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2045334" y="557263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448077" y="523079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6291441" y="557263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4331309" y="1237229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4174673" y="1579071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577416" y="1237229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8420780" y="1579071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2201970" y="3795076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4383112" y="3030657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6497775" y="3811553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8615510" y="3030199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662975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2492" b="3943"/>
          <a:stretch>
            <a:fillRect/>
          </a:stretch>
        </p:blipFill>
        <p:spPr>
          <a:xfrm>
            <a:off x="7231258" y="1423011"/>
            <a:ext cx="3387559" cy="2260600"/>
          </a:xfrm>
          <a:custGeom>
            <a:avLst/>
            <a:gdLst>
              <a:gd name="connsiteX0" fmla="*/ 0 w 3387559"/>
              <a:gd name="connsiteY0" fmla="*/ 0 h 2260600"/>
              <a:gd name="connsiteX1" fmla="*/ 3387559 w 3387559"/>
              <a:gd name="connsiteY1" fmla="*/ 0 h 2260600"/>
              <a:gd name="connsiteX2" fmla="*/ 3387559 w 3387559"/>
              <a:gd name="connsiteY2" fmla="*/ 2260600 h 2260600"/>
              <a:gd name="connsiteX3" fmla="*/ 0 w 3387559"/>
              <a:gd name="connsiteY3" fmla="*/ 2260600 h 226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559" h="2260600">
                <a:moveTo>
                  <a:pt x="0" y="0"/>
                </a:moveTo>
                <a:lnTo>
                  <a:pt x="3387559" y="0"/>
                </a:lnTo>
                <a:lnTo>
                  <a:pt x="3387559" y="2260600"/>
                </a:lnTo>
                <a:lnTo>
                  <a:pt x="0" y="2260600"/>
                </a:lnTo>
                <a:close/>
              </a:path>
            </a:pathLst>
          </a:cu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t="3354" r="16263" b="8384"/>
          <a:stretch>
            <a:fillRect/>
          </a:stretch>
        </p:blipFill>
        <p:spPr>
          <a:xfrm>
            <a:off x="3752448" y="1425129"/>
            <a:ext cx="3385443" cy="2258484"/>
          </a:xfrm>
          <a:custGeom>
            <a:avLst/>
            <a:gdLst>
              <a:gd name="connsiteX0" fmla="*/ 0 w 3385443"/>
              <a:gd name="connsiteY0" fmla="*/ 0 h 2258484"/>
              <a:gd name="connsiteX1" fmla="*/ 3385443 w 3385443"/>
              <a:gd name="connsiteY1" fmla="*/ 0 h 2258484"/>
              <a:gd name="connsiteX2" fmla="*/ 3385443 w 3385443"/>
              <a:gd name="connsiteY2" fmla="*/ 2258484 h 2258484"/>
              <a:gd name="connsiteX3" fmla="*/ 0 w 3385443"/>
              <a:gd name="connsiteY3" fmla="*/ 2258484 h 225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5443" h="2258484">
                <a:moveTo>
                  <a:pt x="0" y="0"/>
                </a:moveTo>
                <a:lnTo>
                  <a:pt x="3385443" y="0"/>
                </a:lnTo>
                <a:lnTo>
                  <a:pt x="3385443" y="2258484"/>
                </a:lnTo>
                <a:lnTo>
                  <a:pt x="0" y="2258484"/>
                </a:lnTo>
                <a:close/>
              </a:path>
            </a:pathLst>
          </a:custGeom>
        </p:spPr>
      </p:pic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662" r="5377" b="7714"/>
          <a:stretch>
            <a:fillRect/>
          </a:stretch>
        </p:blipFill>
        <p:spPr>
          <a:xfrm>
            <a:off x="1399302" y="3777011"/>
            <a:ext cx="3387559" cy="2260600"/>
          </a:xfrm>
          <a:custGeom>
            <a:avLst/>
            <a:gdLst>
              <a:gd name="connsiteX0" fmla="*/ 0 w 3387559"/>
              <a:gd name="connsiteY0" fmla="*/ 0 h 2260600"/>
              <a:gd name="connsiteX1" fmla="*/ 3387559 w 3387559"/>
              <a:gd name="connsiteY1" fmla="*/ 0 h 2260600"/>
              <a:gd name="connsiteX2" fmla="*/ 3387559 w 3387559"/>
              <a:gd name="connsiteY2" fmla="*/ 2260600 h 2260600"/>
              <a:gd name="connsiteX3" fmla="*/ 0 w 3387559"/>
              <a:gd name="connsiteY3" fmla="*/ 2260600 h 226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559" h="2260600">
                <a:moveTo>
                  <a:pt x="0" y="0"/>
                </a:moveTo>
                <a:lnTo>
                  <a:pt x="3387559" y="0"/>
                </a:lnTo>
                <a:lnTo>
                  <a:pt x="3387559" y="2260600"/>
                </a:lnTo>
                <a:lnTo>
                  <a:pt x="0" y="2260600"/>
                </a:lnTo>
                <a:close/>
              </a:path>
            </a:pathLst>
          </a:custGeom>
        </p:spPr>
      </p:pic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96282" y="3777011"/>
            <a:ext cx="922533" cy="2260600"/>
          </a:xfrm>
          <a:prstGeom prst="rect">
            <a:avLst/>
          </a:prstGeom>
          <a:solidFill>
            <a:srgbClr val="E0000A"/>
          </a:solidFill>
          <a:ln>
            <a:noFill/>
          </a:ln>
          <a:extLst/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zh-CN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07733" y="3777011"/>
            <a:ext cx="4665563" cy="2260600"/>
          </a:xfrm>
          <a:prstGeom prst="rect">
            <a:avLst/>
          </a:prstGeom>
          <a:solidFill>
            <a:srgbClr val="E0000A"/>
          </a:solidFill>
          <a:ln>
            <a:noFill/>
          </a:ln>
          <a:extLst/>
        </p:spPr>
        <p:txBody>
          <a:bodyPr lIns="121881" tIns="60941" rIns="121881" bIns="60941" anchor="ctr"/>
          <a:lstStyle/>
          <a:p>
            <a:pPr algn="ctr" defTabSz="1218926">
              <a:spcBef>
                <a:spcPct val="0"/>
              </a:spcBef>
              <a:buFont typeface="Arial" charset="0"/>
              <a:buNone/>
            </a:pPr>
            <a:endParaRPr lang="zh-CN" altLang="zh-CN" sz="2400" kern="0">
              <a:solidFill>
                <a:srgbClr val="FF860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99304" y="1423011"/>
            <a:ext cx="2259781" cy="2260600"/>
          </a:xfrm>
          <a:prstGeom prst="rect">
            <a:avLst/>
          </a:prstGeom>
          <a:solidFill>
            <a:srgbClr val="E0000A"/>
          </a:solidFill>
          <a:ln>
            <a:noFill/>
          </a:ln>
          <a:extLst/>
        </p:spPr>
        <p:txBody>
          <a:bodyPr lIns="121881" tIns="60941" rIns="121881" bIns="60941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1218926">
              <a:spcBef>
                <a:spcPct val="0"/>
              </a:spcBef>
              <a:buNone/>
              <a:defRPr/>
            </a:pPr>
            <a:endParaRPr lang="zh-CN" altLang="zh-CN" sz="2400" kern="0">
              <a:solidFill>
                <a:srgbClr val="FF8607"/>
              </a:solidFill>
              <a:sym typeface="微软雅黑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798421" y="1767581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483074" y="2199533"/>
            <a:ext cx="217600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135981" y="3898133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135981" y="4263179"/>
            <a:ext cx="4337203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43438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293216" y="4522283"/>
            <a:ext cx="1164879" cy="1265523"/>
          </a:xfrm>
          <a:custGeom>
            <a:avLst/>
            <a:gdLst>
              <a:gd name="T0" fmla="*/ 0 w 876"/>
              <a:gd name="T1" fmla="*/ 29138806 h 952"/>
              <a:gd name="T2" fmla="*/ 0 w 876"/>
              <a:gd name="T3" fmla="*/ 477871696 h 952"/>
              <a:gd name="T4" fmla="*/ 851127092 w 876"/>
              <a:gd name="T5" fmla="*/ 924662129 h 952"/>
              <a:gd name="T6" fmla="*/ 691784020 w 876"/>
              <a:gd name="T7" fmla="*/ 0 h 952"/>
              <a:gd name="T8" fmla="*/ 367267589 w 876"/>
              <a:gd name="T9" fmla="*/ 0 h 952"/>
              <a:gd name="T10" fmla="*/ 410017760 w 876"/>
              <a:gd name="T11" fmla="*/ 244763215 h 952"/>
              <a:gd name="T12" fmla="*/ 0 w 876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795879" y="4503018"/>
            <a:ext cx="1169161" cy="1265522"/>
          </a:xfrm>
          <a:custGeom>
            <a:avLst/>
            <a:gdLst>
              <a:gd name="T0" fmla="*/ 854256123 w 878"/>
              <a:gd name="T1" fmla="*/ 29138806 h 952"/>
              <a:gd name="T2" fmla="*/ 443668360 w 878"/>
              <a:gd name="T3" fmla="*/ 244763215 h 952"/>
              <a:gd name="T4" fmla="*/ 484532161 w 878"/>
              <a:gd name="T5" fmla="*/ 0 h 952"/>
              <a:gd name="T6" fmla="*/ 159564590 w 878"/>
              <a:gd name="T7" fmla="*/ 0 h 952"/>
              <a:gd name="T8" fmla="*/ 0 w 878"/>
              <a:gd name="T9" fmla="*/ 924662129 h 952"/>
              <a:gd name="T10" fmla="*/ 854256123 w 878"/>
              <a:gd name="T11" fmla="*/ 477871696 h 952"/>
              <a:gd name="T12" fmla="*/ 854256123 w 878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096000" y="1986171"/>
            <a:ext cx="2038540" cy="2398284"/>
          </a:xfrm>
          <a:custGeom>
            <a:avLst/>
            <a:gdLst>
              <a:gd name="T0" fmla="*/ 460241095 w 1534"/>
              <a:gd name="T1" fmla="*/ 934440516 h 1804"/>
              <a:gd name="T2" fmla="*/ 0 w 1534"/>
              <a:gd name="T3" fmla="*/ 0 h 1804"/>
              <a:gd name="T4" fmla="*/ 0 w 1534"/>
              <a:gd name="T5" fmla="*/ 679947018 h 1804"/>
              <a:gd name="T6" fmla="*/ 238859290 w 1534"/>
              <a:gd name="T7" fmla="*/ 1165622896 h 1804"/>
              <a:gd name="T8" fmla="*/ 774835825 w 1534"/>
              <a:gd name="T9" fmla="*/ 1243330563 h 1804"/>
              <a:gd name="T10" fmla="*/ 388389322 w 1534"/>
              <a:gd name="T11" fmla="*/ 1622157906 h 1804"/>
              <a:gd name="T12" fmla="*/ 409750474 w 1534"/>
              <a:gd name="T13" fmla="*/ 1752319530 h 1804"/>
              <a:gd name="T14" fmla="*/ 802023462 w 1534"/>
              <a:gd name="T15" fmla="*/ 1752319530 h 1804"/>
              <a:gd name="T16" fmla="*/ 1489471863 w 1534"/>
              <a:gd name="T17" fmla="*/ 1084029057 h 1804"/>
              <a:gd name="T18" fmla="*/ 460241095 w 1534"/>
              <a:gd name="T19" fmla="*/ 93444051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474" y="962"/>
                </a:moveTo>
                <a:lnTo>
                  <a:pt x="0" y="0"/>
                </a:lnTo>
                <a:lnTo>
                  <a:pt x="0" y="700"/>
                </a:lnTo>
                <a:lnTo>
                  <a:pt x="246" y="1200"/>
                </a:lnTo>
                <a:lnTo>
                  <a:pt x="798" y="1280"/>
                </a:lnTo>
                <a:lnTo>
                  <a:pt x="400" y="1670"/>
                </a:lnTo>
                <a:lnTo>
                  <a:pt x="422" y="1804"/>
                </a:lnTo>
                <a:lnTo>
                  <a:pt x="826" y="1804"/>
                </a:lnTo>
                <a:lnTo>
                  <a:pt x="1534" y="1116"/>
                </a:lnTo>
                <a:lnTo>
                  <a:pt x="474" y="962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080870" y="1994739"/>
            <a:ext cx="2038540" cy="2398284"/>
          </a:xfrm>
          <a:custGeom>
            <a:avLst/>
            <a:gdLst>
              <a:gd name="T0" fmla="*/ 1029230767 w 1534"/>
              <a:gd name="T1" fmla="*/ 934440516 h 1804"/>
              <a:gd name="T2" fmla="*/ 0 w 1534"/>
              <a:gd name="T3" fmla="*/ 1084029057 h 1804"/>
              <a:gd name="T4" fmla="*/ 687448400 w 1534"/>
              <a:gd name="T5" fmla="*/ 1752319530 h 1804"/>
              <a:gd name="T6" fmla="*/ 1079721389 w 1534"/>
              <a:gd name="T7" fmla="*/ 1752319530 h 1804"/>
              <a:gd name="T8" fmla="*/ 1103024374 w 1534"/>
              <a:gd name="T9" fmla="*/ 1622157906 h 1804"/>
              <a:gd name="T10" fmla="*/ 714636037 w 1534"/>
              <a:gd name="T11" fmla="*/ 1243330563 h 1804"/>
              <a:gd name="T12" fmla="*/ 1250612572 w 1534"/>
              <a:gd name="T13" fmla="*/ 1165622896 h 1804"/>
              <a:gd name="T14" fmla="*/ 1489471863 w 1534"/>
              <a:gd name="T15" fmla="*/ 679947018 h 1804"/>
              <a:gd name="T16" fmla="*/ 1489471863 w 1534"/>
              <a:gd name="T17" fmla="*/ 0 h 1804"/>
              <a:gd name="T18" fmla="*/ 1029230767 w 1534"/>
              <a:gd name="T19" fmla="*/ 93444051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1060" y="962"/>
                </a:moveTo>
                <a:lnTo>
                  <a:pt x="0" y="1116"/>
                </a:lnTo>
                <a:lnTo>
                  <a:pt x="708" y="1804"/>
                </a:lnTo>
                <a:lnTo>
                  <a:pt x="1112" y="1804"/>
                </a:lnTo>
                <a:lnTo>
                  <a:pt x="1136" y="1670"/>
                </a:lnTo>
                <a:lnTo>
                  <a:pt x="736" y="1280"/>
                </a:lnTo>
                <a:lnTo>
                  <a:pt x="1288" y="1200"/>
                </a:lnTo>
                <a:lnTo>
                  <a:pt x="1534" y="700"/>
                </a:lnTo>
                <a:lnTo>
                  <a:pt x="1534" y="0"/>
                </a:lnTo>
                <a:lnTo>
                  <a:pt x="1060" y="962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822018" y="3840646"/>
            <a:ext cx="256959" cy="254817"/>
          </a:xfrm>
          <a:custGeom>
            <a:avLst/>
            <a:gdLst>
              <a:gd name="T0" fmla="*/ 187748664 w 192"/>
              <a:gd name="T1" fmla="*/ 93092784 h 192"/>
              <a:gd name="T2" fmla="*/ 187748664 w 192"/>
              <a:gd name="T3" fmla="*/ 93092784 h 192"/>
              <a:gd name="T4" fmla="*/ 185793063 w 192"/>
              <a:gd name="T5" fmla="*/ 112486868 h 192"/>
              <a:gd name="T6" fmla="*/ 179926258 w 192"/>
              <a:gd name="T7" fmla="*/ 129941642 h 192"/>
              <a:gd name="T8" fmla="*/ 170147258 w 192"/>
              <a:gd name="T9" fmla="*/ 145457106 h 192"/>
              <a:gd name="T10" fmla="*/ 160368258 w 192"/>
              <a:gd name="T11" fmla="*/ 159032277 h 192"/>
              <a:gd name="T12" fmla="*/ 146679047 w 192"/>
              <a:gd name="T13" fmla="*/ 170669121 h 192"/>
              <a:gd name="T14" fmla="*/ 129077641 w 192"/>
              <a:gd name="T15" fmla="*/ 178427345 h 192"/>
              <a:gd name="T16" fmla="*/ 113431836 w 192"/>
              <a:gd name="T17" fmla="*/ 184245275 h 192"/>
              <a:gd name="T18" fmla="*/ 93874828 w 192"/>
              <a:gd name="T19" fmla="*/ 186184585 h 192"/>
              <a:gd name="T20" fmla="*/ 93874828 w 192"/>
              <a:gd name="T21" fmla="*/ 186184585 h 192"/>
              <a:gd name="T22" fmla="*/ 74316828 w 192"/>
              <a:gd name="T23" fmla="*/ 184245275 h 192"/>
              <a:gd name="T24" fmla="*/ 56715422 w 192"/>
              <a:gd name="T25" fmla="*/ 178427345 h 192"/>
              <a:gd name="T26" fmla="*/ 41069617 w 192"/>
              <a:gd name="T27" fmla="*/ 170669121 h 192"/>
              <a:gd name="T28" fmla="*/ 27380406 w 192"/>
              <a:gd name="T29" fmla="*/ 159032277 h 192"/>
              <a:gd name="T30" fmla="*/ 15645805 w 192"/>
              <a:gd name="T31" fmla="*/ 145457106 h 192"/>
              <a:gd name="T32" fmla="*/ 7822406 w 192"/>
              <a:gd name="T33" fmla="*/ 129941642 h 192"/>
              <a:gd name="T34" fmla="*/ 1955602 w 192"/>
              <a:gd name="T35" fmla="*/ 112486868 h 192"/>
              <a:gd name="T36" fmla="*/ 0 w 192"/>
              <a:gd name="T37" fmla="*/ 93092784 h 192"/>
              <a:gd name="T38" fmla="*/ 0 w 192"/>
              <a:gd name="T39" fmla="*/ 93092784 h 192"/>
              <a:gd name="T40" fmla="*/ 1955602 w 192"/>
              <a:gd name="T41" fmla="*/ 73697716 h 192"/>
              <a:gd name="T42" fmla="*/ 7822406 w 192"/>
              <a:gd name="T43" fmla="*/ 56242942 h 192"/>
              <a:gd name="T44" fmla="*/ 15645805 w 192"/>
              <a:gd name="T45" fmla="*/ 40727478 h 192"/>
              <a:gd name="T46" fmla="*/ 27380406 w 192"/>
              <a:gd name="T47" fmla="*/ 27152308 h 192"/>
              <a:gd name="T48" fmla="*/ 41069617 w 192"/>
              <a:gd name="T49" fmla="*/ 17454774 h 192"/>
              <a:gd name="T50" fmla="*/ 56715422 w 192"/>
              <a:gd name="T51" fmla="*/ 7757240 h 192"/>
              <a:gd name="T52" fmla="*/ 74316828 w 192"/>
              <a:gd name="T53" fmla="*/ 1939310 h 192"/>
              <a:gd name="T54" fmla="*/ 93874828 w 192"/>
              <a:gd name="T55" fmla="*/ 0 h 192"/>
              <a:gd name="T56" fmla="*/ 93874828 w 192"/>
              <a:gd name="T57" fmla="*/ 0 h 192"/>
              <a:gd name="T58" fmla="*/ 113431836 w 192"/>
              <a:gd name="T59" fmla="*/ 1939310 h 192"/>
              <a:gd name="T60" fmla="*/ 129077641 w 192"/>
              <a:gd name="T61" fmla="*/ 7757240 h 192"/>
              <a:gd name="T62" fmla="*/ 146679047 w 192"/>
              <a:gd name="T63" fmla="*/ 17454774 h 192"/>
              <a:gd name="T64" fmla="*/ 160368258 w 192"/>
              <a:gd name="T65" fmla="*/ 27152308 h 192"/>
              <a:gd name="T66" fmla="*/ 170147258 w 192"/>
              <a:gd name="T67" fmla="*/ 40727478 h 192"/>
              <a:gd name="T68" fmla="*/ 179926258 w 192"/>
              <a:gd name="T69" fmla="*/ 56242942 h 192"/>
              <a:gd name="T70" fmla="*/ 185793063 w 192"/>
              <a:gd name="T71" fmla="*/ 73697716 h 192"/>
              <a:gd name="T72" fmla="*/ 187748664 w 192"/>
              <a:gd name="T73" fmla="*/ 93092784 h 192"/>
              <a:gd name="T74" fmla="*/ 187748664 w 192"/>
              <a:gd name="T75" fmla="*/ 93092784 h 19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2" h="192">
                <a:moveTo>
                  <a:pt x="192" y="96"/>
                </a:moveTo>
                <a:lnTo>
                  <a:pt x="192" y="96"/>
                </a:lnTo>
                <a:lnTo>
                  <a:pt x="190" y="116"/>
                </a:lnTo>
                <a:lnTo>
                  <a:pt x="184" y="134"/>
                </a:lnTo>
                <a:lnTo>
                  <a:pt x="174" y="150"/>
                </a:lnTo>
                <a:lnTo>
                  <a:pt x="164" y="164"/>
                </a:lnTo>
                <a:lnTo>
                  <a:pt x="150" y="176"/>
                </a:lnTo>
                <a:lnTo>
                  <a:pt x="132" y="184"/>
                </a:lnTo>
                <a:lnTo>
                  <a:pt x="116" y="190"/>
                </a:lnTo>
                <a:lnTo>
                  <a:pt x="96" y="192"/>
                </a:lnTo>
                <a:lnTo>
                  <a:pt x="76" y="190"/>
                </a:lnTo>
                <a:lnTo>
                  <a:pt x="58" y="184"/>
                </a:lnTo>
                <a:lnTo>
                  <a:pt x="42" y="176"/>
                </a:lnTo>
                <a:lnTo>
                  <a:pt x="28" y="164"/>
                </a:lnTo>
                <a:lnTo>
                  <a:pt x="16" y="150"/>
                </a:lnTo>
                <a:lnTo>
                  <a:pt x="8" y="134"/>
                </a:lnTo>
                <a:lnTo>
                  <a:pt x="2" y="116"/>
                </a:lnTo>
                <a:lnTo>
                  <a:pt x="0" y="96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8"/>
                </a:lnTo>
                <a:lnTo>
                  <a:pt x="58" y="8"/>
                </a:lnTo>
                <a:lnTo>
                  <a:pt x="76" y="2"/>
                </a:lnTo>
                <a:lnTo>
                  <a:pt x="96" y="0"/>
                </a:lnTo>
                <a:lnTo>
                  <a:pt x="116" y="2"/>
                </a:lnTo>
                <a:lnTo>
                  <a:pt x="132" y="8"/>
                </a:lnTo>
                <a:lnTo>
                  <a:pt x="150" y="18"/>
                </a:lnTo>
                <a:lnTo>
                  <a:pt x="164" y="28"/>
                </a:lnTo>
                <a:lnTo>
                  <a:pt x="174" y="42"/>
                </a:lnTo>
                <a:lnTo>
                  <a:pt x="184" y="58"/>
                </a:lnTo>
                <a:lnTo>
                  <a:pt x="190" y="76"/>
                </a:lnTo>
                <a:lnTo>
                  <a:pt x="192" y="96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135924" y="3789839"/>
            <a:ext cx="319059" cy="319060"/>
          </a:xfrm>
          <a:custGeom>
            <a:avLst/>
            <a:gdLst>
              <a:gd name="T0" fmla="*/ 233121011 w 240"/>
              <a:gd name="T1" fmla="*/ 116560999 h 240"/>
              <a:gd name="T2" fmla="*/ 233121011 w 240"/>
              <a:gd name="T3" fmla="*/ 116560999 h 240"/>
              <a:gd name="T4" fmla="*/ 231178451 w 240"/>
              <a:gd name="T5" fmla="*/ 128217394 h 240"/>
              <a:gd name="T6" fmla="*/ 231178451 w 240"/>
              <a:gd name="T7" fmla="*/ 139872804 h 240"/>
              <a:gd name="T8" fmla="*/ 223407225 w 240"/>
              <a:gd name="T9" fmla="*/ 161243027 h 240"/>
              <a:gd name="T10" fmla="*/ 211751865 w 240"/>
              <a:gd name="T11" fmla="*/ 180669696 h 240"/>
              <a:gd name="T12" fmla="*/ 198152958 w 240"/>
              <a:gd name="T13" fmla="*/ 198153796 h 240"/>
              <a:gd name="T14" fmla="*/ 180668932 w 240"/>
              <a:gd name="T15" fmla="*/ 211752760 h 240"/>
              <a:gd name="T16" fmla="*/ 161242345 w 240"/>
              <a:gd name="T17" fmla="*/ 223408170 h 240"/>
              <a:gd name="T18" fmla="*/ 139872213 w 240"/>
              <a:gd name="T19" fmla="*/ 229236860 h 240"/>
              <a:gd name="T20" fmla="*/ 128216852 w 240"/>
              <a:gd name="T21" fmla="*/ 231179429 h 240"/>
              <a:gd name="T22" fmla="*/ 116560506 w 240"/>
              <a:gd name="T23" fmla="*/ 233121997 h 240"/>
              <a:gd name="T24" fmla="*/ 116560506 w 240"/>
              <a:gd name="T25" fmla="*/ 233121997 h 240"/>
              <a:gd name="T26" fmla="*/ 104904160 w 240"/>
              <a:gd name="T27" fmla="*/ 231179429 h 240"/>
              <a:gd name="T28" fmla="*/ 93248799 w 240"/>
              <a:gd name="T29" fmla="*/ 229236860 h 240"/>
              <a:gd name="T30" fmla="*/ 69936106 w 240"/>
              <a:gd name="T31" fmla="*/ 223408170 h 240"/>
              <a:gd name="T32" fmla="*/ 50509520 w 240"/>
              <a:gd name="T33" fmla="*/ 211752760 h 240"/>
              <a:gd name="T34" fmla="*/ 33025493 w 240"/>
              <a:gd name="T35" fmla="*/ 198153796 h 240"/>
              <a:gd name="T36" fmla="*/ 19426587 w 240"/>
              <a:gd name="T37" fmla="*/ 180669696 h 240"/>
              <a:gd name="T38" fmla="*/ 7770240 w 240"/>
              <a:gd name="T39" fmla="*/ 161243027 h 240"/>
              <a:gd name="T40" fmla="*/ 1942560 w 240"/>
              <a:gd name="T41" fmla="*/ 139872804 h 240"/>
              <a:gd name="T42" fmla="*/ 0 w 240"/>
              <a:gd name="T43" fmla="*/ 128217394 h 240"/>
              <a:gd name="T44" fmla="*/ 0 w 240"/>
              <a:gd name="T45" fmla="*/ 116560999 h 240"/>
              <a:gd name="T46" fmla="*/ 0 w 240"/>
              <a:gd name="T47" fmla="*/ 116560999 h 240"/>
              <a:gd name="T48" fmla="*/ 0 w 240"/>
              <a:gd name="T49" fmla="*/ 104904603 h 240"/>
              <a:gd name="T50" fmla="*/ 1942560 w 240"/>
              <a:gd name="T51" fmla="*/ 93249193 h 240"/>
              <a:gd name="T52" fmla="*/ 7770240 w 240"/>
              <a:gd name="T53" fmla="*/ 69936402 h 240"/>
              <a:gd name="T54" fmla="*/ 19426587 w 240"/>
              <a:gd name="T55" fmla="*/ 50509733 h 240"/>
              <a:gd name="T56" fmla="*/ 33025493 w 240"/>
              <a:gd name="T57" fmla="*/ 33025633 h 240"/>
              <a:gd name="T58" fmla="*/ 50509520 w 240"/>
              <a:gd name="T59" fmla="*/ 19426669 h 240"/>
              <a:gd name="T60" fmla="*/ 69936106 w 240"/>
              <a:gd name="T61" fmla="*/ 7770273 h 240"/>
              <a:gd name="T62" fmla="*/ 93248799 w 240"/>
              <a:gd name="T63" fmla="*/ 1942568 h 240"/>
              <a:gd name="T64" fmla="*/ 104904160 w 240"/>
              <a:gd name="T65" fmla="*/ 0 h 240"/>
              <a:gd name="T66" fmla="*/ 116560506 w 240"/>
              <a:gd name="T67" fmla="*/ 0 h 240"/>
              <a:gd name="T68" fmla="*/ 116560506 w 240"/>
              <a:gd name="T69" fmla="*/ 0 h 240"/>
              <a:gd name="T70" fmla="*/ 128216852 w 240"/>
              <a:gd name="T71" fmla="*/ 0 h 240"/>
              <a:gd name="T72" fmla="*/ 139872213 w 240"/>
              <a:gd name="T73" fmla="*/ 1942568 h 240"/>
              <a:gd name="T74" fmla="*/ 161242345 w 240"/>
              <a:gd name="T75" fmla="*/ 7770273 h 240"/>
              <a:gd name="T76" fmla="*/ 180668932 w 240"/>
              <a:gd name="T77" fmla="*/ 19426669 h 240"/>
              <a:gd name="T78" fmla="*/ 198152958 w 240"/>
              <a:gd name="T79" fmla="*/ 33025633 h 240"/>
              <a:gd name="T80" fmla="*/ 211751865 w 240"/>
              <a:gd name="T81" fmla="*/ 50509733 h 240"/>
              <a:gd name="T82" fmla="*/ 223407225 w 240"/>
              <a:gd name="T83" fmla="*/ 69936402 h 240"/>
              <a:gd name="T84" fmla="*/ 231178451 w 240"/>
              <a:gd name="T85" fmla="*/ 93249193 h 240"/>
              <a:gd name="T86" fmla="*/ 231178451 w 240"/>
              <a:gd name="T87" fmla="*/ 104904603 h 240"/>
              <a:gd name="T88" fmla="*/ 233121011 w 240"/>
              <a:gd name="T89" fmla="*/ 116560999 h 240"/>
              <a:gd name="T90" fmla="*/ 233121011 w 240"/>
              <a:gd name="T91" fmla="*/ 116560999 h 24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0" h="240">
                <a:moveTo>
                  <a:pt x="240" y="120"/>
                </a:moveTo>
                <a:lnTo>
                  <a:pt x="240" y="120"/>
                </a:lnTo>
                <a:lnTo>
                  <a:pt x="238" y="132"/>
                </a:lnTo>
                <a:lnTo>
                  <a:pt x="238" y="144"/>
                </a:lnTo>
                <a:lnTo>
                  <a:pt x="230" y="166"/>
                </a:lnTo>
                <a:lnTo>
                  <a:pt x="218" y="186"/>
                </a:lnTo>
                <a:lnTo>
                  <a:pt x="204" y="204"/>
                </a:lnTo>
                <a:lnTo>
                  <a:pt x="186" y="218"/>
                </a:lnTo>
                <a:lnTo>
                  <a:pt x="166" y="230"/>
                </a:lnTo>
                <a:lnTo>
                  <a:pt x="144" y="236"/>
                </a:lnTo>
                <a:lnTo>
                  <a:pt x="132" y="238"/>
                </a:lnTo>
                <a:lnTo>
                  <a:pt x="120" y="240"/>
                </a:lnTo>
                <a:lnTo>
                  <a:pt x="108" y="238"/>
                </a:lnTo>
                <a:lnTo>
                  <a:pt x="96" y="236"/>
                </a:lnTo>
                <a:lnTo>
                  <a:pt x="72" y="230"/>
                </a:lnTo>
                <a:lnTo>
                  <a:pt x="52" y="218"/>
                </a:lnTo>
                <a:lnTo>
                  <a:pt x="34" y="204"/>
                </a:lnTo>
                <a:lnTo>
                  <a:pt x="20" y="186"/>
                </a:lnTo>
                <a:lnTo>
                  <a:pt x="8" y="166"/>
                </a:lnTo>
                <a:lnTo>
                  <a:pt x="2" y="144"/>
                </a:lnTo>
                <a:lnTo>
                  <a:pt x="0" y="132"/>
                </a:lnTo>
                <a:lnTo>
                  <a:pt x="0" y="120"/>
                </a:lnTo>
                <a:lnTo>
                  <a:pt x="0" y="108"/>
                </a:lnTo>
                <a:lnTo>
                  <a:pt x="2" y="96"/>
                </a:lnTo>
                <a:lnTo>
                  <a:pt x="8" y="72"/>
                </a:lnTo>
                <a:lnTo>
                  <a:pt x="20" y="52"/>
                </a:lnTo>
                <a:lnTo>
                  <a:pt x="34" y="34"/>
                </a:lnTo>
                <a:lnTo>
                  <a:pt x="52" y="20"/>
                </a:lnTo>
                <a:lnTo>
                  <a:pt x="72" y="8"/>
                </a:lnTo>
                <a:lnTo>
                  <a:pt x="96" y="2"/>
                </a:lnTo>
                <a:lnTo>
                  <a:pt x="108" y="0"/>
                </a:lnTo>
                <a:lnTo>
                  <a:pt x="120" y="0"/>
                </a:lnTo>
                <a:lnTo>
                  <a:pt x="132" y="0"/>
                </a:lnTo>
                <a:lnTo>
                  <a:pt x="144" y="2"/>
                </a:lnTo>
                <a:lnTo>
                  <a:pt x="166" y="8"/>
                </a:lnTo>
                <a:lnTo>
                  <a:pt x="186" y="20"/>
                </a:lnTo>
                <a:lnTo>
                  <a:pt x="204" y="34"/>
                </a:lnTo>
                <a:lnTo>
                  <a:pt x="218" y="52"/>
                </a:lnTo>
                <a:lnTo>
                  <a:pt x="230" y="72"/>
                </a:lnTo>
                <a:lnTo>
                  <a:pt x="238" y="96"/>
                </a:lnTo>
                <a:lnTo>
                  <a:pt x="238" y="108"/>
                </a:lnTo>
                <a:lnTo>
                  <a:pt x="240" y="12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822018" y="4146852"/>
            <a:ext cx="256959" cy="250536"/>
          </a:xfrm>
          <a:custGeom>
            <a:avLst/>
            <a:gdLst>
              <a:gd name="T0" fmla="*/ 187748664 w 192"/>
              <a:gd name="T1" fmla="*/ 90563894 h 190"/>
              <a:gd name="T2" fmla="*/ 187748664 w 192"/>
              <a:gd name="T3" fmla="*/ 90563894 h 190"/>
              <a:gd name="T4" fmla="*/ 185793063 w 192"/>
              <a:gd name="T5" fmla="*/ 109833722 h 190"/>
              <a:gd name="T6" fmla="*/ 179926258 w 192"/>
              <a:gd name="T7" fmla="*/ 127175786 h 190"/>
              <a:gd name="T8" fmla="*/ 170147258 w 192"/>
              <a:gd name="T9" fmla="*/ 142591063 h 190"/>
              <a:gd name="T10" fmla="*/ 160368258 w 192"/>
              <a:gd name="T11" fmla="*/ 156078574 h 190"/>
              <a:gd name="T12" fmla="*/ 146679047 w 192"/>
              <a:gd name="T13" fmla="*/ 167640276 h 190"/>
              <a:gd name="T14" fmla="*/ 129077641 w 192"/>
              <a:gd name="T15" fmla="*/ 175348403 h 190"/>
              <a:gd name="T16" fmla="*/ 113431836 w 192"/>
              <a:gd name="T17" fmla="*/ 181128765 h 190"/>
              <a:gd name="T18" fmla="*/ 93874828 w 192"/>
              <a:gd name="T19" fmla="*/ 183055552 h 190"/>
              <a:gd name="T20" fmla="*/ 93874828 w 192"/>
              <a:gd name="T21" fmla="*/ 183055552 h 190"/>
              <a:gd name="T22" fmla="*/ 74316828 w 192"/>
              <a:gd name="T23" fmla="*/ 181128765 h 190"/>
              <a:gd name="T24" fmla="*/ 56715422 w 192"/>
              <a:gd name="T25" fmla="*/ 175348403 h 190"/>
              <a:gd name="T26" fmla="*/ 41069617 w 192"/>
              <a:gd name="T27" fmla="*/ 167640276 h 190"/>
              <a:gd name="T28" fmla="*/ 27380406 w 192"/>
              <a:gd name="T29" fmla="*/ 156078574 h 190"/>
              <a:gd name="T30" fmla="*/ 15645805 w 192"/>
              <a:gd name="T31" fmla="*/ 142591063 h 190"/>
              <a:gd name="T32" fmla="*/ 7822406 w 192"/>
              <a:gd name="T33" fmla="*/ 127175786 h 190"/>
              <a:gd name="T34" fmla="*/ 1955602 w 192"/>
              <a:gd name="T35" fmla="*/ 109833722 h 190"/>
              <a:gd name="T36" fmla="*/ 0 w 192"/>
              <a:gd name="T37" fmla="*/ 90563894 h 190"/>
              <a:gd name="T38" fmla="*/ 0 w 192"/>
              <a:gd name="T39" fmla="*/ 90563894 h 190"/>
              <a:gd name="T40" fmla="*/ 1955602 w 192"/>
              <a:gd name="T41" fmla="*/ 73221830 h 190"/>
              <a:gd name="T42" fmla="*/ 7822406 w 192"/>
              <a:gd name="T43" fmla="*/ 55879766 h 190"/>
              <a:gd name="T44" fmla="*/ 15645805 w 192"/>
              <a:gd name="T45" fmla="*/ 40464490 h 190"/>
              <a:gd name="T46" fmla="*/ 27380406 w 192"/>
              <a:gd name="T47" fmla="*/ 26976978 h 190"/>
              <a:gd name="T48" fmla="*/ 41069617 w 192"/>
              <a:gd name="T49" fmla="*/ 15415276 h 190"/>
              <a:gd name="T50" fmla="*/ 56715422 w 192"/>
              <a:gd name="T51" fmla="*/ 7707149 h 190"/>
              <a:gd name="T52" fmla="*/ 74316828 w 192"/>
              <a:gd name="T53" fmla="*/ 1926787 h 190"/>
              <a:gd name="T54" fmla="*/ 93874828 w 192"/>
              <a:gd name="T55" fmla="*/ 0 h 190"/>
              <a:gd name="T56" fmla="*/ 93874828 w 192"/>
              <a:gd name="T57" fmla="*/ 0 h 190"/>
              <a:gd name="T58" fmla="*/ 113431836 w 192"/>
              <a:gd name="T59" fmla="*/ 1926787 h 190"/>
              <a:gd name="T60" fmla="*/ 129077641 w 192"/>
              <a:gd name="T61" fmla="*/ 7707149 h 190"/>
              <a:gd name="T62" fmla="*/ 146679047 w 192"/>
              <a:gd name="T63" fmla="*/ 15415276 h 190"/>
              <a:gd name="T64" fmla="*/ 160368258 w 192"/>
              <a:gd name="T65" fmla="*/ 26976978 h 190"/>
              <a:gd name="T66" fmla="*/ 170147258 w 192"/>
              <a:gd name="T67" fmla="*/ 40464490 h 190"/>
              <a:gd name="T68" fmla="*/ 179926258 w 192"/>
              <a:gd name="T69" fmla="*/ 55879766 h 190"/>
              <a:gd name="T70" fmla="*/ 185793063 w 192"/>
              <a:gd name="T71" fmla="*/ 73221830 h 190"/>
              <a:gd name="T72" fmla="*/ 187748664 w 192"/>
              <a:gd name="T73" fmla="*/ 90563894 h 190"/>
              <a:gd name="T74" fmla="*/ 187748664 w 192"/>
              <a:gd name="T75" fmla="*/ 90563894 h 19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2" h="190">
                <a:moveTo>
                  <a:pt x="192" y="94"/>
                </a:moveTo>
                <a:lnTo>
                  <a:pt x="192" y="94"/>
                </a:lnTo>
                <a:lnTo>
                  <a:pt x="190" y="114"/>
                </a:lnTo>
                <a:lnTo>
                  <a:pt x="184" y="132"/>
                </a:lnTo>
                <a:lnTo>
                  <a:pt x="174" y="148"/>
                </a:lnTo>
                <a:lnTo>
                  <a:pt x="164" y="162"/>
                </a:lnTo>
                <a:lnTo>
                  <a:pt x="150" y="174"/>
                </a:lnTo>
                <a:lnTo>
                  <a:pt x="132" y="182"/>
                </a:lnTo>
                <a:lnTo>
                  <a:pt x="116" y="188"/>
                </a:lnTo>
                <a:lnTo>
                  <a:pt x="96" y="190"/>
                </a:lnTo>
                <a:lnTo>
                  <a:pt x="76" y="188"/>
                </a:lnTo>
                <a:lnTo>
                  <a:pt x="58" y="182"/>
                </a:lnTo>
                <a:lnTo>
                  <a:pt x="42" y="174"/>
                </a:lnTo>
                <a:lnTo>
                  <a:pt x="28" y="162"/>
                </a:lnTo>
                <a:lnTo>
                  <a:pt x="16" y="148"/>
                </a:lnTo>
                <a:lnTo>
                  <a:pt x="8" y="132"/>
                </a:lnTo>
                <a:lnTo>
                  <a:pt x="2" y="114"/>
                </a:lnTo>
                <a:lnTo>
                  <a:pt x="0" y="94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8"/>
                </a:lnTo>
                <a:lnTo>
                  <a:pt x="76" y="2"/>
                </a:lnTo>
                <a:lnTo>
                  <a:pt x="96" y="0"/>
                </a:lnTo>
                <a:lnTo>
                  <a:pt x="116" y="2"/>
                </a:lnTo>
                <a:lnTo>
                  <a:pt x="132" y="8"/>
                </a:lnTo>
                <a:lnTo>
                  <a:pt x="150" y="16"/>
                </a:lnTo>
                <a:lnTo>
                  <a:pt x="164" y="28"/>
                </a:lnTo>
                <a:lnTo>
                  <a:pt x="174" y="42"/>
                </a:lnTo>
                <a:lnTo>
                  <a:pt x="184" y="58"/>
                </a:lnTo>
                <a:lnTo>
                  <a:pt x="190" y="76"/>
                </a:lnTo>
                <a:lnTo>
                  <a:pt x="192" y="94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126358" y="4146852"/>
            <a:ext cx="252678" cy="250536"/>
          </a:xfrm>
          <a:custGeom>
            <a:avLst/>
            <a:gdLst>
              <a:gd name="T0" fmla="*/ 184619633 w 190"/>
              <a:gd name="T1" fmla="*/ 90563894 h 190"/>
              <a:gd name="T2" fmla="*/ 184619633 w 190"/>
              <a:gd name="T3" fmla="*/ 90563894 h 190"/>
              <a:gd name="T4" fmla="*/ 182676382 w 190"/>
              <a:gd name="T5" fmla="*/ 109833722 h 190"/>
              <a:gd name="T6" fmla="*/ 176846631 w 190"/>
              <a:gd name="T7" fmla="*/ 127175786 h 190"/>
              <a:gd name="T8" fmla="*/ 169072644 w 190"/>
              <a:gd name="T9" fmla="*/ 142591063 h 190"/>
              <a:gd name="T10" fmla="*/ 157412155 w 190"/>
              <a:gd name="T11" fmla="*/ 156078574 h 190"/>
              <a:gd name="T12" fmla="*/ 143809403 w 190"/>
              <a:gd name="T13" fmla="*/ 167640276 h 190"/>
              <a:gd name="T14" fmla="*/ 128262413 w 190"/>
              <a:gd name="T15" fmla="*/ 175348403 h 190"/>
              <a:gd name="T16" fmla="*/ 110772174 w 190"/>
              <a:gd name="T17" fmla="*/ 181128765 h 190"/>
              <a:gd name="T18" fmla="*/ 91337698 w 190"/>
              <a:gd name="T19" fmla="*/ 183055552 h 190"/>
              <a:gd name="T20" fmla="*/ 91337698 w 190"/>
              <a:gd name="T21" fmla="*/ 183055552 h 190"/>
              <a:gd name="T22" fmla="*/ 73847459 w 190"/>
              <a:gd name="T23" fmla="*/ 181128765 h 190"/>
              <a:gd name="T24" fmla="*/ 56357219 w 190"/>
              <a:gd name="T25" fmla="*/ 175348403 h 190"/>
              <a:gd name="T26" fmla="*/ 40810230 w 190"/>
              <a:gd name="T27" fmla="*/ 167640276 h 190"/>
              <a:gd name="T28" fmla="*/ 27207477 w 190"/>
              <a:gd name="T29" fmla="*/ 156078574 h 190"/>
              <a:gd name="T30" fmla="*/ 15546989 w 190"/>
              <a:gd name="T31" fmla="*/ 142591063 h 190"/>
              <a:gd name="T32" fmla="*/ 7773002 w 190"/>
              <a:gd name="T33" fmla="*/ 127175786 h 190"/>
              <a:gd name="T34" fmla="*/ 1943250 w 190"/>
              <a:gd name="T35" fmla="*/ 109833722 h 190"/>
              <a:gd name="T36" fmla="*/ 0 w 190"/>
              <a:gd name="T37" fmla="*/ 90563894 h 190"/>
              <a:gd name="T38" fmla="*/ 0 w 190"/>
              <a:gd name="T39" fmla="*/ 90563894 h 190"/>
              <a:gd name="T40" fmla="*/ 1943250 w 190"/>
              <a:gd name="T41" fmla="*/ 73221830 h 190"/>
              <a:gd name="T42" fmla="*/ 7773002 w 190"/>
              <a:gd name="T43" fmla="*/ 55879766 h 190"/>
              <a:gd name="T44" fmla="*/ 15546989 w 190"/>
              <a:gd name="T45" fmla="*/ 40464490 h 190"/>
              <a:gd name="T46" fmla="*/ 27207477 w 190"/>
              <a:gd name="T47" fmla="*/ 26976978 h 190"/>
              <a:gd name="T48" fmla="*/ 40810230 w 190"/>
              <a:gd name="T49" fmla="*/ 15415276 h 190"/>
              <a:gd name="T50" fmla="*/ 56357219 w 190"/>
              <a:gd name="T51" fmla="*/ 7707149 h 190"/>
              <a:gd name="T52" fmla="*/ 73847459 w 190"/>
              <a:gd name="T53" fmla="*/ 1926787 h 190"/>
              <a:gd name="T54" fmla="*/ 91337698 w 190"/>
              <a:gd name="T55" fmla="*/ 0 h 190"/>
              <a:gd name="T56" fmla="*/ 91337698 w 190"/>
              <a:gd name="T57" fmla="*/ 0 h 190"/>
              <a:gd name="T58" fmla="*/ 110772174 w 190"/>
              <a:gd name="T59" fmla="*/ 1926787 h 190"/>
              <a:gd name="T60" fmla="*/ 128262413 w 190"/>
              <a:gd name="T61" fmla="*/ 7707149 h 190"/>
              <a:gd name="T62" fmla="*/ 143809403 w 190"/>
              <a:gd name="T63" fmla="*/ 15415276 h 190"/>
              <a:gd name="T64" fmla="*/ 157412155 w 190"/>
              <a:gd name="T65" fmla="*/ 26976978 h 190"/>
              <a:gd name="T66" fmla="*/ 169072644 w 190"/>
              <a:gd name="T67" fmla="*/ 40464490 h 190"/>
              <a:gd name="T68" fmla="*/ 176846631 w 190"/>
              <a:gd name="T69" fmla="*/ 55879766 h 190"/>
              <a:gd name="T70" fmla="*/ 182676382 w 190"/>
              <a:gd name="T71" fmla="*/ 73221830 h 190"/>
              <a:gd name="T72" fmla="*/ 184619633 w 190"/>
              <a:gd name="T73" fmla="*/ 90563894 h 190"/>
              <a:gd name="T74" fmla="*/ 184619633 w 190"/>
              <a:gd name="T75" fmla="*/ 90563894 h 19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0" h="190">
                <a:moveTo>
                  <a:pt x="190" y="94"/>
                </a:moveTo>
                <a:lnTo>
                  <a:pt x="190" y="94"/>
                </a:lnTo>
                <a:lnTo>
                  <a:pt x="188" y="114"/>
                </a:lnTo>
                <a:lnTo>
                  <a:pt x="182" y="132"/>
                </a:lnTo>
                <a:lnTo>
                  <a:pt x="174" y="148"/>
                </a:lnTo>
                <a:lnTo>
                  <a:pt x="162" y="162"/>
                </a:lnTo>
                <a:lnTo>
                  <a:pt x="148" y="174"/>
                </a:lnTo>
                <a:lnTo>
                  <a:pt x="132" y="182"/>
                </a:lnTo>
                <a:lnTo>
                  <a:pt x="114" y="188"/>
                </a:lnTo>
                <a:lnTo>
                  <a:pt x="94" y="190"/>
                </a:lnTo>
                <a:lnTo>
                  <a:pt x="76" y="188"/>
                </a:lnTo>
                <a:lnTo>
                  <a:pt x="58" y="182"/>
                </a:lnTo>
                <a:lnTo>
                  <a:pt x="42" y="174"/>
                </a:lnTo>
                <a:lnTo>
                  <a:pt x="28" y="162"/>
                </a:lnTo>
                <a:lnTo>
                  <a:pt x="16" y="148"/>
                </a:lnTo>
                <a:lnTo>
                  <a:pt x="8" y="132"/>
                </a:lnTo>
                <a:lnTo>
                  <a:pt x="2" y="114"/>
                </a:lnTo>
                <a:lnTo>
                  <a:pt x="0" y="94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8"/>
                </a:lnTo>
                <a:lnTo>
                  <a:pt x="76" y="2"/>
                </a:lnTo>
                <a:lnTo>
                  <a:pt x="94" y="0"/>
                </a:lnTo>
                <a:lnTo>
                  <a:pt x="114" y="2"/>
                </a:lnTo>
                <a:lnTo>
                  <a:pt x="132" y="8"/>
                </a:lnTo>
                <a:lnTo>
                  <a:pt x="148" y="16"/>
                </a:lnTo>
                <a:lnTo>
                  <a:pt x="162" y="28"/>
                </a:lnTo>
                <a:lnTo>
                  <a:pt x="174" y="42"/>
                </a:lnTo>
                <a:lnTo>
                  <a:pt x="182" y="58"/>
                </a:lnTo>
                <a:lnTo>
                  <a:pt x="188" y="76"/>
                </a:lnTo>
                <a:lnTo>
                  <a:pt x="190" y="94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lIns="146297" tIns="73148" rIns="146297" bIns="73148"/>
          <a:lstStyle/>
          <a:p>
            <a:pPr defTabSz="1462968"/>
            <a:endParaRPr lang="zh-CN" altLang="en-US" sz="288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2547531" y="2419549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731214" y="2753317"/>
            <a:ext cx="1985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7652749" y="241954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728217" y="2758823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2547531" y="4533546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2731214" y="4867314"/>
            <a:ext cx="1985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7652749" y="453354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728217" y="4872820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68176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041906987"/>
              </p:ext>
            </p:extLst>
          </p:nvPr>
        </p:nvGraphicFramePr>
        <p:xfrm>
          <a:off x="914400" y="1667933"/>
          <a:ext cx="6705600" cy="3522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出自【趣你的PPT】(微信:qunideppt)：最优质的PPT资源库"/>
          <p:cNvSpPr/>
          <p:nvPr/>
        </p:nvSpPr>
        <p:spPr>
          <a:xfrm>
            <a:off x="8016213" y="1879600"/>
            <a:ext cx="3456384" cy="3238136"/>
          </a:xfrm>
          <a:prstGeom prst="rect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0" tIns="121920" rIns="243840" bIns="121920" rtlCol="0" anchor="t" anchorCtr="0"/>
          <a:lstStyle/>
          <a:p>
            <a:pPr>
              <a:spcAft>
                <a:spcPts val="1200"/>
              </a:spcAft>
            </a:pPr>
            <a:endParaRPr lang="en-US" sz="1467" dirty="0">
              <a:solidFill>
                <a:schemeClr val="tx1"/>
              </a:solidFill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8133269" y="2959766"/>
            <a:ext cx="32222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8643430" y="2396078"/>
            <a:ext cx="2201948" cy="246221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itchFamily="34" charset="0"/>
              </a:rPr>
              <a:t>单击添加标题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914401" y="5568501"/>
            <a:ext cx="1055819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60226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出自【趣你的PPT】(微信:qunideppt)：最优质的PPT资源库"/>
          <p:cNvSpPr/>
          <p:nvPr/>
        </p:nvSpPr>
        <p:spPr>
          <a:xfrm>
            <a:off x="2304448" y="1644318"/>
            <a:ext cx="1367796" cy="1367796"/>
          </a:xfrm>
          <a:prstGeom prst="ellipse">
            <a:avLst/>
          </a:prstGeom>
          <a:noFill/>
          <a:ln w="190500">
            <a:solidFill>
              <a:srgbClr val="292E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2304448" y="1644318"/>
            <a:ext cx="1367796" cy="1367796"/>
          </a:xfrm>
          <a:prstGeom prst="arc">
            <a:avLst>
              <a:gd name="adj1" fmla="val 12287900"/>
              <a:gd name="adj2" fmla="val 1569112"/>
            </a:avLst>
          </a:prstGeom>
          <a:ln w="190500">
            <a:solidFill>
              <a:srgbClr val="E0000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2452316" y="2062428"/>
            <a:ext cx="1151828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43%</a:t>
            </a:r>
            <a:endParaRPr lang="zh-CN" altLang="en-US" sz="3200" b="1" dirty="0">
              <a:solidFill>
                <a:srgbClr val="E0000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2136592" y="3012114"/>
            <a:ext cx="167857" cy="167857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1776645" y="2724158"/>
            <a:ext cx="287957" cy="287957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3864334" y="1485291"/>
            <a:ext cx="662952" cy="662952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028036" y="1658751"/>
            <a:ext cx="325790" cy="32579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983750" y="1659367"/>
            <a:ext cx="1367796" cy="1367796"/>
          </a:xfrm>
          <a:prstGeom prst="ellipse">
            <a:avLst/>
          </a:prstGeom>
          <a:noFill/>
          <a:ln w="190500">
            <a:solidFill>
              <a:srgbClr val="292E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6983750" y="1659367"/>
            <a:ext cx="1367796" cy="1367796"/>
          </a:xfrm>
          <a:prstGeom prst="arc">
            <a:avLst>
              <a:gd name="adj1" fmla="val 14818203"/>
              <a:gd name="adj2" fmla="val 1569112"/>
            </a:avLst>
          </a:prstGeom>
          <a:ln w="190500">
            <a:solidFill>
              <a:srgbClr val="E0000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088623" y="2062428"/>
            <a:ext cx="1199940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55%</a:t>
            </a:r>
            <a:endParaRPr lang="zh-CN" altLang="en-US" sz="3200" b="1" dirty="0">
              <a:solidFill>
                <a:srgbClr val="E0000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6815893" y="3027163"/>
            <a:ext cx="167857" cy="167857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455946" y="2739207"/>
            <a:ext cx="287957" cy="287957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8707337" y="1673800"/>
            <a:ext cx="325790" cy="32579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2304448" y="3860935"/>
            <a:ext cx="1367796" cy="1367796"/>
          </a:xfrm>
          <a:prstGeom prst="ellipse">
            <a:avLst/>
          </a:prstGeom>
          <a:noFill/>
          <a:ln w="190500">
            <a:solidFill>
              <a:srgbClr val="292E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2304448" y="3860935"/>
            <a:ext cx="1367796" cy="1367796"/>
          </a:xfrm>
          <a:prstGeom prst="arc">
            <a:avLst>
              <a:gd name="adj1" fmla="val 9611967"/>
              <a:gd name="adj2" fmla="val 1569112"/>
            </a:avLst>
          </a:prstGeom>
          <a:ln w="190500">
            <a:solidFill>
              <a:srgbClr val="E0000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404206" y="4348101"/>
            <a:ext cx="1199938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72%</a:t>
            </a:r>
            <a:endParaRPr lang="zh-CN" altLang="en-US" sz="3200" b="1" dirty="0">
              <a:solidFill>
                <a:srgbClr val="E0000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2136592" y="5228732"/>
            <a:ext cx="167857" cy="167857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1776645" y="4940775"/>
            <a:ext cx="287957" cy="287957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6983750" y="3875984"/>
            <a:ext cx="1367796" cy="1367796"/>
          </a:xfrm>
          <a:prstGeom prst="ellipse">
            <a:avLst/>
          </a:prstGeom>
          <a:noFill/>
          <a:ln w="190500">
            <a:solidFill>
              <a:srgbClr val="292E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6983750" y="3875984"/>
            <a:ext cx="1367796" cy="1367796"/>
          </a:xfrm>
          <a:prstGeom prst="arc">
            <a:avLst>
              <a:gd name="adj1" fmla="val 4966099"/>
              <a:gd name="adj2" fmla="val 1569112"/>
            </a:avLst>
          </a:prstGeom>
          <a:ln w="190500">
            <a:solidFill>
              <a:srgbClr val="E0000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rgbClr val="3CCC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110933" y="4348067"/>
            <a:ext cx="1262228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  <a:endParaRPr lang="zh-CN" altLang="en-US" sz="3200" b="1" dirty="0">
              <a:solidFill>
                <a:srgbClr val="E0000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6815893" y="5243781"/>
            <a:ext cx="167857" cy="167857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6455946" y="4955824"/>
            <a:ext cx="287957" cy="287957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8543635" y="1505218"/>
            <a:ext cx="662952" cy="662952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8727719" y="1647751"/>
            <a:ext cx="304543" cy="368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3864334" y="3716958"/>
            <a:ext cx="662952" cy="662952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 rot="19469485">
            <a:off x="4011555" y="3842021"/>
            <a:ext cx="378269" cy="403068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8548514" y="3701909"/>
            <a:ext cx="662952" cy="662952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Group 59出自【趣你的PPT】(微信:qunideppt)：最优质的PPT资源库"/>
          <p:cNvGrpSpPr>
            <a:grpSpLocks noChangeAspect="1"/>
          </p:cNvGrpSpPr>
          <p:nvPr/>
        </p:nvGrpSpPr>
        <p:grpSpPr>
          <a:xfrm>
            <a:off x="8676450" y="3850416"/>
            <a:ext cx="426597" cy="365939"/>
            <a:chOff x="5084763" y="971548"/>
            <a:chExt cx="323865" cy="277813"/>
          </a:xfrm>
          <a:solidFill>
            <a:schemeClr val="bg1">
              <a:lumMod val="95000"/>
            </a:schemeClr>
          </a:solidFill>
        </p:grpSpPr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出自【趣你的PPT】(微信:qunideppt)：最优质的PPT资源库"/>
          <p:cNvSpPr txBox="1">
            <a:spLocks/>
          </p:cNvSpPr>
          <p:nvPr/>
        </p:nvSpPr>
        <p:spPr>
          <a:xfrm>
            <a:off x="3949131" y="251963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6" name="出自【趣你的PPT】(微信:qunideppt)：最优质的PPT资源库"/>
          <p:cNvSpPr txBox="1">
            <a:spLocks/>
          </p:cNvSpPr>
          <p:nvPr/>
        </p:nvSpPr>
        <p:spPr>
          <a:xfrm>
            <a:off x="3852847" y="232170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 txBox="1">
            <a:spLocks/>
          </p:cNvSpPr>
          <p:nvPr/>
        </p:nvSpPr>
        <p:spPr>
          <a:xfrm>
            <a:off x="3960618" y="471560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3864334" y="451767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8592651" y="251963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0" name="出自【趣你的PPT】(微信:qunideppt)：最优质的PPT资源库"/>
          <p:cNvSpPr txBox="1">
            <a:spLocks/>
          </p:cNvSpPr>
          <p:nvPr/>
        </p:nvSpPr>
        <p:spPr>
          <a:xfrm>
            <a:off x="8496367" y="232170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 txBox="1">
            <a:spLocks/>
          </p:cNvSpPr>
          <p:nvPr/>
        </p:nvSpPr>
        <p:spPr>
          <a:xfrm>
            <a:off x="8592651" y="471560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2" name="出自【趣你的PPT】(微信:qunideppt)：最优质的PPT资源库"/>
          <p:cNvSpPr txBox="1">
            <a:spLocks/>
          </p:cNvSpPr>
          <p:nvPr/>
        </p:nvSpPr>
        <p:spPr>
          <a:xfrm>
            <a:off x="8496367" y="451767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893008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 txBox="1"/>
          <p:nvPr/>
        </p:nvSpPr>
        <p:spPr>
          <a:xfrm>
            <a:off x="6233133" y="2964954"/>
            <a:ext cx="4883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892363" y="3604018"/>
            <a:ext cx="356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292E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TITTLE HERE</a:t>
            </a:r>
            <a:endParaRPr lang="zh-CN" altLang="en-US" sz="1400" dirty="0">
              <a:solidFill>
                <a:srgbClr val="292E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7492260" y="1445093"/>
            <a:ext cx="2575083" cy="1200329"/>
            <a:chOff x="7779437" y="1474870"/>
            <a:chExt cx="2575083" cy="1200329"/>
          </a:xfrm>
        </p:grpSpPr>
        <p:grpSp>
          <p:nvGrpSpPr>
            <p:cNvPr id="2" name="组合 1"/>
            <p:cNvGrpSpPr/>
            <p:nvPr/>
          </p:nvGrpSpPr>
          <p:grpSpPr>
            <a:xfrm>
              <a:off x="8870786" y="1474870"/>
              <a:ext cx="1483734" cy="1200329"/>
              <a:chOff x="8459404" y="1444299"/>
              <a:chExt cx="1483734" cy="1200329"/>
            </a:xfrm>
          </p:grpSpPr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8459404" y="1444299"/>
                <a:ext cx="14837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dirty="0">
                    <a:solidFill>
                      <a:srgbClr val="292E3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400" dirty="0">
                    <a:solidFill>
                      <a:srgbClr val="292E3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</a:t>
                </a:r>
                <a:endParaRPr lang="zh-CN" altLang="en-US" sz="2000" dirty="0">
                  <a:solidFill>
                    <a:srgbClr val="292E3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9038524" y="1657659"/>
                <a:ext cx="816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E000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03</a:t>
                </a:r>
                <a:endParaRPr lang="zh-CN" altLang="en-US" sz="3200" b="1" dirty="0">
                  <a:solidFill>
                    <a:srgbClr val="E000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出自【趣你的PPT】(微信:qunideppt)：最优质的PPT资源库"/>
            <p:cNvCxnSpPr/>
            <p:nvPr/>
          </p:nvCxnSpPr>
          <p:spPr>
            <a:xfrm>
              <a:off x="8820256" y="1634831"/>
              <a:ext cx="0" cy="880406"/>
            </a:xfrm>
            <a:prstGeom prst="line">
              <a:avLst/>
            </a:prstGeom>
            <a:ln w="38100"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>
              <a:off x="7779437" y="1597981"/>
              <a:ext cx="848563" cy="954107"/>
              <a:chOff x="9815705" y="1399303"/>
              <a:chExt cx="848563" cy="954107"/>
            </a:xfrm>
          </p:grpSpPr>
          <p:sp>
            <p:nvSpPr>
              <p:cNvPr id="36" name="出自【趣你的PPT】(微信:qunideppt)：最优质的PPT资源库"/>
              <p:cNvSpPr/>
              <p:nvPr/>
            </p:nvSpPr>
            <p:spPr>
              <a:xfrm>
                <a:off x="9815705" y="1459383"/>
                <a:ext cx="848563" cy="833945"/>
              </a:xfrm>
              <a:prstGeom prst="rect">
                <a:avLst/>
              </a:prstGeom>
              <a:solidFill>
                <a:srgbClr val="E000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出自【趣你的PPT】(微信:qunideppt)：最优质的PPT资源库"/>
              <p:cNvSpPr/>
              <p:nvPr/>
            </p:nvSpPr>
            <p:spPr>
              <a:xfrm>
                <a:off x="9866236" y="1399303"/>
                <a:ext cx="74750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LOGO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5374" y="4305808"/>
            <a:ext cx="4841591" cy="65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srgbClr val="292E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83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" t="10910" r="1633" b="20980"/>
          <a:stretch>
            <a:fillRect/>
          </a:stretch>
        </p:blipFill>
        <p:spPr>
          <a:xfrm>
            <a:off x="6162392" y="1788719"/>
            <a:ext cx="4671512" cy="2372810"/>
          </a:xfrm>
          <a:custGeom>
            <a:avLst/>
            <a:gdLst>
              <a:gd name="connsiteX0" fmla="*/ 0 w 4671512"/>
              <a:gd name="connsiteY0" fmla="*/ 0 h 2372810"/>
              <a:gd name="connsiteX1" fmla="*/ 4671512 w 4671512"/>
              <a:gd name="connsiteY1" fmla="*/ 0 h 2372810"/>
              <a:gd name="connsiteX2" fmla="*/ 4671512 w 4671512"/>
              <a:gd name="connsiteY2" fmla="*/ 2372810 h 2372810"/>
              <a:gd name="connsiteX3" fmla="*/ 0 w 4671512"/>
              <a:gd name="connsiteY3" fmla="*/ 2372810 h 23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1512" h="2372810">
                <a:moveTo>
                  <a:pt x="0" y="0"/>
                </a:moveTo>
                <a:lnTo>
                  <a:pt x="4671512" y="0"/>
                </a:lnTo>
                <a:lnTo>
                  <a:pt x="4671512" y="2372810"/>
                </a:lnTo>
                <a:lnTo>
                  <a:pt x="0" y="2372810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1278386" y="1788718"/>
            <a:ext cx="4817613" cy="2372810"/>
          </a:xfrm>
          <a:prstGeom prst="rect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1435261" y="2655741"/>
            <a:ext cx="4570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dirty="0">
              <a:solidFill>
                <a:srgbClr val="2430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3058616" y="2117702"/>
            <a:ext cx="2855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点此添加您的标题</a:t>
            </a: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1710084" y="4673381"/>
            <a:ext cx="625033" cy="625033"/>
            <a:chOff x="1967696" y="4294208"/>
            <a:chExt cx="625033" cy="625033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967696" y="4294208"/>
              <a:ext cx="625033" cy="625033"/>
            </a:xfrm>
            <a:prstGeom prst="ellipse">
              <a:avLst/>
            </a:prstGeom>
            <a:solidFill>
              <a:srgbClr val="E000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14962" y="4449702"/>
              <a:ext cx="330500" cy="314045"/>
            </a:xfrm>
            <a:custGeom>
              <a:avLst/>
              <a:gdLst>
                <a:gd name="T0" fmla="*/ 111421 w 634"/>
                <a:gd name="T1" fmla="*/ 15824 h 604"/>
                <a:gd name="T2" fmla="*/ 111421 w 634"/>
                <a:gd name="T3" fmla="*/ 15824 h 604"/>
                <a:gd name="T4" fmla="*/ 5048 w 634"/>
                <a:gd name="T5" fmla="*/ 79120 h 604"/>
                <a:gd name="T6" fmla="*/ 5048 w 634"/>
                <a:gd name="T7" fmla="*/ 79120 h 604"/>
                <a:gd name="T8" fmla="*/ 100603 w 634"/>
                <a:gd name="T9" fmla="*/ 121557 h 604"/>
                <a:gd name="T10" fmla="*/ 121878 w 634"/>
                <a:gd name="T11" fmla="*/ 121557 h 604"/>
                <a:gd name="T12" fmla="*/ 217433 w 634"/>
                <a:gd name="T13" fmla="*/ 79120 h 604"/>
                <a:gd name="T14" fmla="*/ 217433 w 634"/>
                <a:gd name="T15" fmla="*/ 57901 h 604"/>
                <a:gd name="T16" fmla="*/ 121878 w 634"/>
                <a:gd name="T17" fmla="*/ 5035 h 604"/>
                <a:gd name="T18" fmla="*/ 100603 w 634"/>
                <a:gd name="T19" fmla="*/ 5035 h 604"/>
                <a:gd name="T20" fmla="*/ 5048 w 634"/>
                <a:gd name="T21" fmla="*/ 57901 h 604"/>
                <a:gd name="T22" fmla="*/ 5048 w 634"/>
                <a:gd name="T23" fmla="*/ 79120 h 604"/>
                <a:gd name="T24" fmla="*/ 111421 w 634"/>
                <a:gd name="T25" fmla="*/ 15824 h 604"/>
                <a:gd name="T26" fmla="*/ 111421 w 634"/>
                <a:gd name="T27" fmla="*/ 15824 h 604"/>
                <a:gd name="T28" fmla="*/ 212024 w 634"/>
                <a:gd name="T29" fmla="*/ 68690 h 604"/>
                <a:gd name="T30" fmla="*/ 111421 w 634"/>
                <a:gd name="T31" fmla="*/ 111127 h 604"/>
                <a:gd name="T32" fmla="*/ 15866 w 634"/>
                <a:gd name="T33" fmla="*/ 68690 h 604"/>
                <a:gd name="T34" fmla="*/ 111421 w 634"/>
                <a:gd name="T35" fmla="*/ 15824 h 604"/>
                <a:gd name="T36" fmla="*/ 111421 w 634"/>
                <a:gd name="T37" fmla="*/ 201036 h 604"/>
                <a:gd name="T38" fmla="*/ 111421 w 634"/>
                <a:gd name="T39" fmla="*/ 201036 h 604"/>
                <a:gd name="T40" fmla="*/ 15866 w 634"/>
                <a:gd name="T41" fmla="*/ 158599 h 604"/>
                <a:gd name="T42" fmla="*/ 0 w 634"/>
                <a:gd name="T43" fmla="*/ 153564 h 604"/>
                <a:gd name="T44" fmla="*/ 5048 w 634"/>
                <a:gd name="T45" fmla="*/ 169388 h 604"/>
                <a:gd name="T46" fmla="*/ 100603 w 634"/>
                <a:gd name="T47" fmla="*/ 211825 h 604"/>
                <a:gd name="T48" fmla="*/ 121878 w 634"/>
                <a:gd name="T49" fmla="*/ 211825 h 604"/>
                <a:gd name="T50" fmla="*/ 217433 w 634"/>
                <a:gd name="T51" fmla="*/ 169388 h 604"/>
                <a:gd name="T52" fmla="*/ 228250 w 634"/>
                <a:gd name="T53" fmla="*/ 153564 h 604"/>
                <a:gd name="T54" fmla="*/ 212024 w 634"/>
                <a:gd name="T55" fmla="*/ 158599 h 604"/>
                <a:gd name="T56" fmla="*/ 111421 w 634"/>
                <a:gd name="T57" fmla="*/ 201036 h 604"/>
                <a:gd name="T58" fmla="*/ 5048 w 634"/>
                <a:gd name="T59" fmla="*/ 121557 h 604"/>
                <a:gd name="T60" fmla="*/ 5048 w 634"/>
                <a:gd name="T61" fmla="*/ 121557 h 604"/>
                <a:gd name="T62" fmla="*/ 100603 w 634"/>
                <a:gd name="T63" fmla="*/ 169388 h 604"/>
                <a:gd name="T64" fmla="*/ 121878 w 634"/>
                <a:gd name="T65" fmla="*/ 169388 h 604"/>
                <a:gd name="T66" fmla="*/ 217433 w 634"/>
                <a:gd name="T67" fmla="*/ 121557 h 604"/>
                <a:gd name="T68" fmla="*/ 228250 w 634"/>
                <a:gd name="T69" fmla="*/ 105733 h 604"/>
                <a:gd name="T70" fmla="*/ 212024 w 634"/>
                <a:gd name="T71" fmla="*/ 111127 h 604"/>
                <a:gd name="T72" fmla="*/ 111421 w 634"/>
                <a:gd name="T73" fmla="*/ 158599 h 604"/>
                <a:gd name="T74" fmla="*/ 15866 w 634"/>
                <a:gd name="T75" fmla="*/ 111127 h 604"/>
                <a:gd name="T76" fmla="*/ 0 w 634"/>
                <a:gd name="T77" fmla="*/ 105733 h 604"/>
                <a:gd name="T78" fmla="*/ 5048 w 634"/>
                <a:gd name="T79" fmla="*/ 121557 h 60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04">
                  <a:moveTo>
                    <a:pt x="309" y="44"/>
                  </a:moveTo>
                  <a:lnTo>
                    <a:pt x="309" y="44"/>
                  </a:lnTo>
                  <a:close/>
                  <a:moveTo>
                    <a:pt x="14" y="220"/>
                  </a:moveTo>
                  <a:lnTo>
                    <a:pt x="14" y="220"/>
                  </a:lnTo>
                  <a:cubicBezTo>
                    <a:pt x="279" y="338"/>
                    <a:pt x="279" y="338"/>
                    <a:pt x="279" y="338"/>
                  </a:cubicBezTo>
                  <a:cubicBezTo>
                    <a:pt x="309" y="353"/>
                    <a:pt x="324" y="353"/>
                    <a:pt x="338" y="338"/>
                  </a:cubicBezTo>
                  <a:cubicBezTo>
                    <a:pt x="603" y="220"/>
                    <a:pt x="603" y="220"/>
                    <a:pt x="603" y="220"/>
                  </a:cubicBezTo>
                  <a:cubicBezTo>
                    <a:pt x="633" y="206"/>
                    <a:pt x="633" y="176"/>
                    <a:pt x="603" y="161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324" y="0"/>
                    <a:pt x="309" y="14"/>
                    <a:pt x="279" y="14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0" y="176"/>
                    <a:pt x="0" y="206"/>
                    <a:pt x="14" y="220"/>
                  </a:cubicBezTo>
                  <a:close/>
                  <a:moveTo>
                    <a:pt x="309" y="44"/>
                  </a:moveTo>
                  <a:lnTo>
                    <a:pt x="309" y="44"/>
                  </a:lnTo>
                  <a:cubicBezTo>
                    <a:pt x="588" y="191"/>
                    <a:pt x="588" y="191"/>
                    <a:pt x="588" y="191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44" y="191"/>
                    <a:pt x="44" y="191"/>
                    <a:pt x="44" y="191"/>
                  </a:cubicBezTo>
                  <a:lnTo>
                    <a:pt x="309" y="44"/>
                  </a:lnTo>
                  <a:close/>
                  <a:moveTo>
                    <a:pt x="309" y="559"/>
                  </a:moveTo>
                  <a:lnTo>
                    <a:pt x="309" y="559"/>
                  </a:lnTo>
                  <a:cubicBezTo>
                    <a:pt x="44" y="441"/>
                    <a:pt x="44" y="441"/>
                    <a:pt x="44" y="441"/>
                  </a:cubicBezTo>
                  <a:cubicBezTo>
                    <a:pt x="44" y="441"/>
                    <a:pt x="14" y="427"/>
                    <a:pt x="0" y="427"/>
                  </a:cubicBezTo>
                  <a:cubicBezTo>
                    <a:pt x="0" y="441"/>
                    <a:pt x="0" y="456"/>
                    <a:pt x="14" y="471"/>
                  </a:cubicBezTo>
                  <a:cubicBezTo>
                    <a:pt x="279" y="589"/>
                    <a:pt x="279" y="589"/>
                    <a:pt x="279" y="589"/>
                  </a:cubicBezTo>
                  <a:cubicBezTo>
                    <a:pt x="309" y="603"/>
                    <a:pt x="324" y="603"/>
                    <a:pt x="338" y="589"/>
                  </a:cubicBezTo>
                  <a:cubicBezTo>
                    <a:pt x="603" y="471"/>
                    <a:pt x="603" y="471"/>
                    <a:pt x="603" y="471"/>
                  </a:cubicBezTo>
                  <a:cubicBezTo>
                    <a:pt x="618" y="471"/>
                    <a:pt x="633" y="441"/>
                    <a:pt x="633" y="427"/>
                  </a:cubicBezTo>
                  <a:cubicBezTo>
                    <a:pt x="618" y="427"/>
                    <a:pt x="588" y="441"/>
                    <a:pt x="588" y="441"/>
                  </a:cubicBezTo>
                  <a:lnTo>
                    <a:pt x="309" y="559"/>
                  </a:lnTo>
                  <a:close/>
                  <a:moveTo>
                    <a:pt x="14" y="338"/>
                  </a:moveTo>
                  <a:lnTo>
                    <a:pt x="14" y="338"/>
                  </a:lnTo>
                  <a:cubicBezTo>
                    <a:pt x="279" y="471"/>
                    <a:pt x="279" y="471"/>
                    <a:pt x="279" y="471"/>
                  </a:cubicBezTo>
                  <a:cubicBezTo>
                    <a:pt x="309" y="471"/>
                    <a:pt x="324" y="471"/>
                    <a:pt x="338" y="471"/>
                  </a:cubicBezTo>
                  <a:cubicBezTo>
                    <a:pt x="603" y="338"/>
                    <a:pt x="603" y="338"/>
                    <a:pt x="603" y="338"/>
                  </a:cubicBezTo>
                  <a:cubicBezTo>
                    <a:pt x="618" y="338"/>
                    <a:pt x="633" y="309"/>
                    <a:pt x="633" y="294"/>
                  </a:cubicBezTo>
                  <a:cubicBezTo>
                    <a:pt x="618" y="309"/>
                    <a:pt x="588" y="309"/>
                    <a:pt x="588" y="309"/>
                  </a:cubicBezTo>
                  <a:cubicBezTo>
                    <a:pt x="309" y="441"/>
                    <a:pt x="309" y="441"/>
                    <a:pt x="309" y="441"/>
                  </a:cubicBezTo>
                  <a:cubicBezTo>
                    <a:pt x="44" y="309"/>
                    <a:pt x="44" y="309"/>
                    <a:pt x="44" y="309"/>
                  </a:cubicBezTo>
                  <a:cubicBezTo>
                    <a:pt x="44" y="309"/>
                    <a:pt x="14" y="309"/>
                    <a:pt x="0" y="294"/>
                  </a:cubicBezTo>
                  <a:cubicBezTo>
                    <a:pt x="0" y="309"/>
                    <a:pt x="0" y="338"/>
                    <a:pt x="14" y="3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31" tIns="45716" rIns="91431" bIns="45716" anchor="ctr"/>
            <a:lstStyle/>
            <a:p>
              <a:endParaRPr lang="en-US"/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4803059" y="4690745"/>
            <a:ext cx="625033" cy="625033"/>
            <a:chOff x="4162692" y="4410112"/>
            <a:chExt cx="625033" cy="625033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4162692" y="4410112"/>
              <a:ext cx="625033" cy="625033"/>
            </a:xfrm>
            <a:prstGeom prst="ellipse">
              <a:avLst/>
            </a:prstGeom>
            <a:solidFill>
              <a:srgbClr val="E000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07135" y="4566410"/>
              <a:ext cx="336147" cy="312437"/>
            </a:xfrm>
            <a:custGeom>
              <a:avLst/>
              <a:gdLst>
                <a:gd name="T0" fmla="*/ 201927 w 634"/>
                <a:gd name="T1" fmla="*/ 26650 h 590"/>
                <a:gd name="T2" fmla="*/ 201927 w 634"/>
                <a:gd name="T3" fmla="*/ 26650 h 590"/>
                <a:gd name="T4" fmla="*/ 159378 w 634"/>
                <a:gd name="T5" fmla="*/ 26650 h 590"/>
                <a:gd name="T6" fmla="*/ 159378 w 634"/>
                <a:gd name="T7" fmla="*/ 10804 h 590"/>
                <a:gd name="T8" fmla="*/ 143512 w 634"/>
                <a:gd name="T9" fmla="*/ 0 h 590"/>
                <a:gd name="T10" fmla="*/ 85098 w 634"/>
                <a:gd name="T11" fmla="*/ 0 h 590"/>
                <a:gd name="T12" fmla="*/ 74641 w 634"/>
                <a:gd name="T13" fmla="*/ 10804 h 590"/>
                <a:gd name="T14" fmla="*/ 74641 w 634"/>
                <a:gd name="T15" fmla="*/ 26650 h 590"/>
                <a:gd name="T16" fmla="*/ 32092 w 634"/>
                <a:gd name="T17" fmla="*/ 26650 h 590"/>
                <a:gd name="T18" fmla="*/ 0 w 634"/>
                <a:gd name="T19" fmla="*/ 52939 h 590"/>
                <a:gd name="T20" fmla="*/ 0 w 634"/>
                <a:gd name="T21" fmla="*/ 180425 h 590"/>
                <a:gd name="T22" fmla="*/ 32092 w 634"/>
                <a:gd name="T23" fmla="*/ 212117 h 590"/>
                <a:gd name="T24" fmla="*/ 201927 w 634"/>
                <a:gd name="T25" fmla="*/ 212117 h 590"/>
                <a:gd name="T26" fmla="*/ 228249 w 634"/>
                <a:gd name="T27" fmla="*/ 180425 h 590"/>
                <a:gd name="T28" fmla="*/ 228249 w 634"/>
                <a:gd name="T29" fmla="*/ 52939 h 590"/>
                <a:gd name="T30" fmla="*/ 201927 w 634"/>
                <a:gd name="T31" fmla="*/ 26650 h 590"/>
                <a:gd name="T32" fmla="*/ 85098 w 634"/>
                <a:gd name="T33" fmla="*/ 21248 h 590"/>
                <a:gd name="T34" fmla="*/ 85098 w 634"/>
                <a:gd name="T35" fmla="*/ 21248 h 590"/>
                <a:gd name="T36" fmla="*/ 95555 w 634"/>
                <a:gd name="T37" fmla="*/ 10804 h 590"/>
                <a:gd name="T38" fmla="*/ 138104 w 634"/>
                <a:gd name="T39" fmla="*/ 10804 h 590"/>
                <a:gd name="T40" fmla="*/ 143512 w 634"/>
                <a:gd name="T41" fmla="*/ 21248 h 590"/>
                <a:gd name="T42" fmla="*/ 143512 w 634"/>
                <a:gd name="T43" fmla="*/ 26650 h 590"/>
                <a:gd name="T44" fmla="*/ 85098 w 634"/>
                <a:gd name="T45" fmla="*/ 26650 h 590"/>
                <a:gd name="T46" fmla="*/ 85098 w 634"/>
                <a:gd name="T47" fmla="*/ 21248 h 590"/>
                <a:gd name="T48" fmla="*/ 212384 w 634"/>
                <a:gd name="T49" fmla="*/ 180425 h 590"/>
                <a:gd name="T50" fmla="*/ 212384 w 634"/>
                <a:gd name="T51" fmla="*/ 180425 h 590"/>
                <a:gd name="T52" fmla="*/ 201927 w 634"/>
                <a:gd name="T53" fmla="*/ 196271 h 590"/>
                <a:gd name="T54" fmla="*/ 32092 w 634"/>
                <a:gd name="T55" fmla="*/ 196271 h 590"/>
                <a:gd name="T56" fmla="*/ 15866 w 634"/>
                <a:gd name="T57" fmla="*/ 180425 h 590"/>
                <a:gd name="T58" fmla="*/ 15866 w 634"/>
                <a:gd name="T59" fmla="*/ 106239 h 590"/>
                <a:gd name="T60" fmla="*/ 90506 w 634"/>
                <a:gd name="T61" fmla="*/ 106239 h 590"/>
                <a:gd name="T62" fmla="*/ 85098 w 634"/>
                <a:gd name="T63" fmla="*/ 111280 h 590"/>
                <a:gd name="T64" fmla="*/ 116829 w 634"/>
                <a:gd name="T65" fmla="*/ 137930 h 590"/>
                <a:gd name="T66" fmla="*/ 143512 w 634"/>
                <a:gd name="T67" fmla="*/ 111280 h 590"/>
                <a:gd name="T68" fmla="*/ 143512 w 634"/>
                <a:gd name="T69" fmla="*/ 106239 h 590"/>
                <a:gd name="T70" fmla="*/ 212384 w 634"/>
                <a:gd name="T71" fmla="*/ 106239 h 590"/>
                <a:gd name="T72" fmla="*/ 212384 w 634"/>
                <a:gd name="T73" fmla="*/ 180425 h 590"/>
                <a:gd name="T74" fmla="*/ 100963 w 634"/>
                <a:gd name="T75" fmla="*/ 111280 h 590"/>
                <a:gd name="T76" fmla="*/ 100963 w 634"/>
                <a:gd name="T77" fmla="*/ 111280 h 590"/>
                <a:gd name="T78" fmla="*/ 100963 w 634"/>
                <a:gd name="T79" fmla="*/ 106239 h 590"/>
                <a:gd name="T80" fmla="*/ 127647 w 634"/>
                <a:gd name="T81" fmla="*/ 106239 h 590"/>
                <a:gd name="T82" fmla="*/ 127647 w 634"/>
                <a:gd name="T83" fmla="*/ 111280 h 590"/>
                <a:gd name="T84" fmla="*/ 116829 w 634"/>
                <a:gd name="T85" fmla="*/ 127486 h 590"/>
                <a:gd name="T86" fmla="*/ 100963 w 634"/>
                <a:gd name="T87" fmla="*/ 111280 h 590"/>
                <a:gd name="T88" fmla="*/ 212384 w 634"/>
                <a:gd name="T89" fmla="*/ 90033 h 590"/>
                <a:gd name="T90" fmla="*/ 212384 w 634"/>
                <a:gd name="T91" fmla="*/ 90033 h 590"/>
                <a:gd name="T92" fmla="*/ 15866 w 634"/>
                <a:gd name="T93" fmla="*/ 90033 h 590"/>
                <a:gd name="T94" fmla="*/ 15866 w 634"/>
                <a:gd name="T95" fmla="*/ 52939 h 590"/>
                <a:gd name="T96" fmla="*/ 32092 w 634"/>
                <a:gd name="T97" fmla="*/ 42495 h 590"/>
                <a:gd name="T98" fmla="*/ 201927 w 634"/>
                <a:gd name="T99" fmla="*/ 42495 h 590"/>
                <a:gd name="T100" fmla="*/ 212384 w 634"/>
                <a:gd name="T101" fmla="*/ 52939 h 590"/>
                <a:gd name="T102" fmla="*/ 212384 w 634"/>
                <a:gd name="T103" fmla="*/ 90033 h 59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34" h="590">
                  <a:moveTo>
                    <a:pt x="560" y="74"/>
                  </a:moveTo>
                  <a:lnTo>
                    <a:pt x="560" y="74"/>
                  </a:lnTo>
                  <a:cubicBezTo>
                    <a:pt x="442" y="74"/>
                    <a:pt x="442" y="74"/>
                    <a:pt x="442" y="74"/>
                  </a:cubicBezTo>
                  <a:cubicBezTo>
                    <a:pt x="442" y="30"/>
                    <a:pt x="442" y="30"/>
                    <a:pt x="442" y="30"/>
                  </a:cubicBezTo>
                  <a:cubicBezTo>
                    <a:pt x="442" y="15"/>
                    <a:pt x="412" y="0"/>
                    <a:pt x="398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21" y="0"/>
                    <a:pt x="207" y="15"/>
                    <a:pt x="207" y="30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44" y="74"/>
                    <a:pt x="0" y="103"/>
                    <a:pt x="0" y="147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45"/>
                    <a:pt x="44" y="589"/>
                    <a:pt x="89" y="589"/>
                  </a:cubicBezTo>
                  <a:cubicBezTo>
                    <a:pt x="560" y="589"/>
                    <a:pt x="560" y="589"/>
                    <a:pt x="560" y="589"/>
                  </a:cubicBezTo>
                  <a:cubicBezTo>
                    <a:pt x="604" y="589"/>
                    <a:pt x="633" y="545"/>
                    <a:pt x="633" y="501"/>
                  </a:cubicBezTo>
                  <a:cubicBezTo>
                    <a:pt x="633" y="147"/>
                    <a:pt x="633" y="147"/>
                    <a:pt x="633" y="147"/>
                  </a:cubicBezTo>
                  <a:cubicBezTo>
                    <a:pt x="633" y="103"/>
                    <a:pt x="604" y="74"/>
                    <a:pt x="560" y="74"/>
                  </a:cubicBezTo>
                  <a:close/>
                  <a:moveTo>
                    <a:pt x="236" y="59"/>
                  </a:moveTo>
                  <a:lnTo>
                    <a:pt x="236" y="59"/>
                  </a:lnTo>
                  <a:cubicBezTo>
                    <a:pt x="236" y="45"/>
                    <a:pt x="251" y="30"/>
                    <a:pt x="265" y="30"/>
                  </a:cubicBezTo>
                  <a:cubicBezTo>
                    <a:pt x="383" y="30"/>
                    <a:pt x="383" y="30"/>
                    <a:pt x="383" y="30"/>
                  </a:cubicBezTo>
                  <a:cubicBezTo>
                    <a:pt x="383" y="30"/>
                    <a:pt x="398" y="45"/>
                    <a:pt x="398" y="59"/>
                  </a:cubicBezTo>
                  <a:cubicBezTo>
                    <a:pt x="398" y="74"/>
                    <a:pt x="398" y="74"/>
                    <a:pt x="398" y="74"/>
                  </a:cubicBezTo>
                  <a:cubicBezTo>
                    <a:pt x="236" y="74"/>
                    <a:pt x="236" y="74"/>
                    <a:pt x="236" y="74"/>
                  </a:cubicBezTo>
                  <a:lnTo>
                    <a:pt x="236" y="59"/>
                  </a:lnTo>
                  <a:close/>
                  <a:moveTo>
                    <a:pt x="589" y="501"/>
                  </a:moveTo>
                  <a:lnTo>
                    <a:pt x="589" y="501"/>
                  </a:lnTo>
                  <a:cubicBezTo>
                    <a:pt x="589" y="530"/>
                    <a:pt x="574" y="545"/>
                    <a:pt x="560" y="545"/>
                  </a:cubicBezTo>
                  <a:cubicBezTo>
                    <a:pt x="89" y="545"/>
                    <a:pt x="89" y="545"/>
                    <a:pt x="89" y="545"/>
                  </a:cubicBezTo>
                  <a:cubicBezTo>
                    <a:pt x="59" y="545"/>
                    <a:pt x="44" y="530"/>
                    <a:pt x="44" y="501"/>
                  </a:cubicBezTo>
                  <a:cubicBezTo>
                    <a:pt x="44" y="295"/>
                    <a:pt x="44" y="295"/>
                    <a:pt x="44" y="295"/>
                  </a:cubicBezTo>
                  <a:cubicBezTo>
                    <a:pt x="251" y="295"/>
                    <a:pt x="251" y="295"/>
                    <a:pt x="251" y="295"/>
                  </a:cubicBezTo>
                  <a:cubicBezTo>
                    <a:pt x="236" y="295"/>
                    <a:pt x="236" y="309"/>
                    <a:pt x="236" y="309"/>
                  </a:cubicBezTo>
                  <a:cubicBezTo>
                    <a:pt x="236" y="354"/>
                    <a:pt x="280" y="383"/>
                    <a:pt x="324" y="383"/>
                  </a:cubicBezTo>
                  <a:cubicBezTo>
                    <a:pt x="369" y="383"/>
                    <a:pt x="398" y="354"/>
                    <a:pt x="398" y="309"/>
                  </a:cubicBezTo>
                  <a:lnTo>
                    <a:pt x="398" y="295"/>
                  </a:lnTo>
                  <a:cubicBezTo>
                    <a:pt x="589" y="295"/>
                    <a:pt x="589" y="295"/>
                    <a:pt x="589" y="295"/>
                  </a:cubicBezTo>
                  <a:lnTo>
                    <a:pt x="589" y="501"/>
                  </a:lnTo>
                  <a:close/>
                  <a:moveTo>
                    <a:pt x="280" y="309"/>
                  </a:moveTo>
                  <a:lnTo>
                    <a:pt x="280" y="309"/>
                  </a:lnTo>
                  <a:lnTo>
                    <a:pt x="280" y="295"/>
                  </a:lnTo>
                  <a:cubicBezTo>
                    <a:pt x="354" y="295"/>
                    <a:pt x="354" y="295"/>
                    <a:pt x="354" y="295"/>
                  </a:cubicBezTo>
                  <a:lnTo>
                    <a:pt x="354" y="309"/>
                  </a:lnTo>
                  <a:cubicBezTo>
                    <a:pt x="354" y="324"/>
                    <a:pt x="339" y="354"/>
                    <a:pt x="324" y="354"/>
                  </a:cubicBezTo>
                  <a:cubicBezTo>
                    <a:pt x="295" y="354"/>
                    <a:pt x="280" y="324"/>
                    <a:pt x="280" y="309"/>
                  </a:cubicBezTo>
                  <a:close/>
                  <a:moveTo>
                    <a:pt x="589" y="250"/>
                  </a:moveTo>
                  <a:lnTo>
                    <a:pt x="589" y="250"/>
                  </a:lnTo>
                  <a:cubicBezTo>
                    <a:pt x="44" y="250"/>
                    <a:pt x="44" y="250"/>
                    <a:pt x="44" y="250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33"/>
                    <a:pt x="59" y="118"/>
                    <a:pt x="89" y="118"/>
                  </a:cubicBezTo>
                  <a:cubicBezTo>
                    <a:pt x="560" y="118"/>
                    <a:pt x="560" y="118"/>
                    <a:pt x="560" y="118"/>
                  </a:cubicBezTo>
                  <a:cubicBezTo>
                    <a:pt x="574" y="118"/>
                    <a:pt x="589" y="133"/>
                    <a:pt x="589" y="147"/>
                  </a:cubicBezTo>
                  <a:lnTo>
                    <a:pt x="589" y="2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31" tIns="45716" rIns="91431" bIns="45716" anchor="ctr"/>
            <a:lstStyle/>
            <a:p>
              <a:endParaRPr lang="en-US"/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8007110" y="4690745"/>
            <a:ext cx="625033" cy="625033"/>
            <a:chOff x="6485473" y="4410112"/>
            <a:chExt cx="625033" cy="625033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6485473" y="4410112"/>
              <a:ext cx="625033" cy="625033"/>
            </a:xfrm>
            <a:prstGeom prst="ellipse">
              <a:avLst/>
            </a:prstGeom>
            <a:solidFill>
              <a:srgbClr val="E000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21605" y="4546244"/>
              <a:ext cx="352769" cy="352768"/>
            </a:xfrm>
            <a:custGeom>
              <a:avLst/>
              <a:gdLst>
                <a:gd name="T0" fmla="*/ 111421 w 634"/>
                <a:gd name="T1" fmla="*/ 143507 h 634"/>
                <a:gd name="T2" fmla="*/ 111421 w 634"/>
                <a:gd name="T3" fmla="*/ 143507 h 634"/>
                <a:gd name="T4" fmla="*/ 121878 w 634"/>
                <a:gd name="T5" fmla="*/ 132690 h 634"/>
                <a:gd name="T6" fmla="*/ 121878 w 634"/>
                <a:gd name="T7" fmla="*/ 47595 h 634"/>
                <a:gd name="T8" fmla="*/ 111421 w 634"/>
                <a:gd name="T9" fmla="*/ 42547 h 634"/>
                <a:gd name="T10" fmla="*/ 106012 w 634"/>
                <a:gd name="T11" fmla="*/ 47595 h 634"/>
                <a:gd name="T12" fmla="*/ 106012 w 634"/>
                <a:gd name="T13" fmla="*/ 132690 h 634"/>
                <a:gd name="T14" fmla="*/ 111421 w 634"/>
                <a:gd name="T15" fmla="*/ 143507 h 634"/>
                <a:gd name="T16" fmla="*/ 153609 w 634"/>
                <a:gd name="T17" fmla="*/ 143507 h 634"/>
                <a:gd name="T18" fmla="*/ 153609 w 634"/>
                <a:gd name="T19" fmla="*/ 143507 h 634"/>
                <a:gd name="T20" fmla="*/ 164427 w 634"/>
                <a:gd name="T21" fmla="*/ 132690 h 634"/>
                <a:gd name="T22" fmla="*/ 164427 w 634"/>
                <a:gd name="T23" fmla="*/ 68869 h 634"/>
                <a:gd name="T24" fmla="*/ 153609 w 634"/>
                <a:gd name="T25" fmla="*/ 63821 h 634"/>
                <a:gd name="T26" fmla="*/ 148561 w 634"/>
                <a:gd name="T27" fmla="*/ 68869 h 634"/>
                <a:gd name="T28" fmla="*/ 148561 w 634"/>
                <a:gd name="T29" fmla="*/ 132690 h 634"/>
                <a:gd name="T30" fmla="*/ 153609 w 634"/>
                <a:gd name="T31" fmla="*/ 143507 h 634"/>
                <a:gd name="T32" fmla="*/ 68872 w 634"/>
                <a:gd name="T33" fmla="*/ 143507 h 634"/>
                <a:gd name="T34" fmla="*/ 68872 w 634"/>
                <a:gd name="T35" fmla="*/ 143507 h 634"/>
                <a:gd name="T36" fmla="*/ 79689 w 634"/>
                <a:gd name="T37" fmla="*/ 132690 h 634"/>
                <a:gd name="T38" fmla="*/ 79689 w 634"/>
                <a:gd name="T39" fmla="*/ 106008 h 634"/>
                <a:gd name="T40" fmla="*/ 68872 w 634"/>
                <a:gd name="T41" fmla="*/ 100960 h 634"/>
                <a:gd name="T42" fmla="*/ 63463 w 634"/>
                <a:gd name="T43" fmla="*/ 106008 h 634"/>
                <a:gd name="T44" fmla="*/ 63463 w 634"/>
                <a:gd name="T45" fmla="*/ 132690 h 634"/>
                <a:gd name="T46" fmla="*/ 68872 w 634"/>
                <a:gd name="T47" fmla="*/ 143507 h 634"/>
                <a:gd name="T48" fmla="*/ 0 w 634"/>
                <a:gd name="T49" fmla="*/ 0 h 634"/>
                <a:gd name="T50" fmla="*/ 0 w 634"/>
                <a:gd name="T51" fmla="*/ 0 h 634"/>
                <a:gd name="T52" fmla="*/ 0 w 634"/>
                <a:gd name="T53" fmla="*/ 15865 h 634"/>
                <a:gd name="T54" fmla="*/ 15866 w 634"/>
                <a:gd name="T55" fmla="*/ 15865 h 634"/>
                <a:gd name="T56" fmla="*/ 15866 w 634"/>
                <a:gd name="T57" fmla="*/ 148555 h 634"/>
                <a:gd name="T58" fmla="*/ 42188 w 634"/>
                <a:gd name="T59" fmla="*/ 175237 h 634"/>
                <a:gd name="T60" fmla="*/ 84738 w 634"/>
                <a:gd name="T61" fmla="*/ 175237 h 634"/>
                <a:gd name="T62" fmla="*/ 58415 w 634"/>
                <a:gd name="T63" fmla="*/ 228241 h 634"/>
                <a:gd name="T64" fmla="*/ 79689 w 634"/>
                <a:gd name="T65" fmla="*/ 228241 h 634"/>
                <a:gd name="T66" fmla="*/ 106012 w 634"/>
                <a:gd name="T67" fmla="*/ 175237 h 634"/>
                <a:gd name="T68" fmla="*/ 121878 w 634"/>
                <a:gd name="T69" fmla="*/ 175237 h 634"/>
                <a:gd name="T70" fmla="*/ 148561 w 634"/>
                <a:gd name="T71" fmla="*/ 228241 h 634"/>
                <a:gd name="T72" fmla="*/ 169836 w 634"/>
                <a:gd name="T73" fmla="*/ 228241 h 634"/>
                <a:gd name="T74" fmla="*/ 143152 w 634"/>
                <a:gd name="T75" fmla="*/ 175237 h 634"/>
                <a:gd name="T76" fmla="*/ 185701 w 634"/>
                <a:gd name="T77" fmla="*/ 175237 h 634"/>
                <a:gd name="T78" fmla="*/ 212024 w 634"/>
                <a:gd name="T79" fmla="*/ 148555 h 634"/>
                <a:gd name="T80" fmla="*/ 212024 w 634"/>
                <a:gd name="T81" fmla="*/ 15865 h 634"/>
                <a:gd name="T82" fmla="*/ 228250 w 634"/>
                <a:gd name="T83" fmla="*/ 15865 h 634"/>
                <a:gd name="T84" fmla="*/ 228250 w 634"/>
                <a:gd name="T85" fmla="*/ 0 h 634"/>
                <a:gd name="T86" fmla="*/ 0 w 634"/>
                <a:gd name="T87" fmla="*/ 0 h 634"/>
                <a:gd name="T88" fmla="*/ 196158 w 634"/>
                <a:gd name="T89" fmla="*/ 148555 h 634"/>
                <a:gd name="T90" fmla="*/ 196158 w 634"/>
                <a:gd name="T91" fmla="*/ 148555 h 634"/>
                <a:gd name="T92" fmla="*/ 185701 w 634"/>
                <a:gd name="T93" fmla="*/ 164420 h 634"/>
                <a:gd name="T94" fmla="*/ 42188 w 634"/>
                <a:gd name="T95" fmla="*/ 164420 h 634"/>
                <a:gd name="T96" fmla="*/ 26323 w 634"/>
                <a:gd name="T97" fmla="*/ 148555 h 634"/>
                <a:gd name="T98" fmla="*/ 26323 w 634"/>
                <a:gd name="T99" fmla="*/ 15865 h 634"/>
                <a:gd name="T100" fmla="*/ 196158 w 634"/>
                <a:gd name="T101" fmla="*/ 15865 h 634"/>
                <a:gd name="T102" fmla="*/ 196158 w 634"/>
                <a:gd name="T103" fmla="*/ 148555 h 63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34" h="634">
                  <a:moveTo>
                    <a:pt x="309" y="398"/>
                  </a:moveTo>
                  <a:lnTo>
                    <a:pt x="309" y="398"/>
                  </a:lnTo>
                  <a:cubicBezTo>
                    <a:pt x="324" y="398"/>
                    <a:pt x="338" y="383"/>
                    <a:pt x="338" y="368"/>
                  </a:cubicBezTo>
                  <a:cubicBezTo>
                    <a:pt x="338" y="132"/>
                    <a:pt x="338" y="132"/>
                    <a:pt x="338" y="132"/>
                  </a:cubicBezTo>
                  <a:cubicBezTo>
                    <a:pt x="338" y="132"/>
                    <a:pt x="324" y="118"/>
                    <a:pt x="309" y="118"/>
                  </a:cubicBezTo>
                  <a:lnTo>
                    <a:pt x="294" y="132"/>
                  </a:lnTo>
                  <a:cubicBezTo>
                    <a:pt x="294" y="368"/>
                    <a:pt x="294" y="368"/>
                    <a:pt x="294" y="368"/>
                  </a:cubicBezTo>
                  <a:cubicBezTo>
                    <a:pt x="294" y="383"/>
                    <a:pt x="309" y="398"/>
                    <a:pt x="309" y="398"/>
                  </a:cubicBezTo>
                  <a:close/>
                  <a:moveTo>
                    <a:pt x="426" y="398"/>
                  </a:moveTo>
                  <a:lnTo>
                    <a:pt x="426" y="398"/>
                  </a:lnTo>
                  <a:cubicBezTo>
                    <a:pt x="442" y="398"/>
                    <a:pt x="456" y="383"/>
                    <a:pt x="456" y="368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42" y="177"/>
                    <a:pt x="426" y="177"/>
                  </a:cubicBezTo>
                  <a:lnTo>
                    <a:pt x="412" y="191"/>
                  </a:lnTo>
                  <a:cubicBezTo>
                    <a:pt x="412" y="368"/>
                    <a:pt x="412" y="368"/>
                    <a:pt x="412" y="368"/>
                  </a:cubicBezTo>
                  <a:cubicBezTo>
                    <a:pt x="412" y="383"/>
                    <a:pt x="426" y="398"/>
                    <a:pt x="426" y="398"/>
                  </a:cubicBezTo>
                  <a:close/>
                  <a:moveTo>
                    <a:pt x="191" y="398"/>
                  </a:moveTo>
                  <a:lnTo>
                    <a:pt x="191" y="398"/>
                  </a:lnTo>
                  <a:cubicBezTo>
                    <a:pt x="206" y="398"/>
                    <a:pt x="221" y="383"/>
                    <a:pt x="221" y="368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1" y="280"/>
                    <a:pt x="206" y="280"/>
                    <a:pt x="191" y="280"/>
                  </a:cubicBezTo>
                  <a:cubicBezTo>
                    <a:pt x="191" y="280"/>
                    <a:pt x="176" y="280"/>
                    <a:pt x="176" y="294"/>
                  </a:cubicBezTo>
                  <a:cubicBezTo>
                    <a:pt x="176" y="368"/>
                    <a:pt x="176" y="368"/>
                    <a:pt x="176" y="368"/>
                  </a:cubicBezTo>
                  <a:cubicBezTo>
                    <a:pt x="176" y="383"/>
                    <a:pt x="191" y="398"/>
                    <a:pt x="191" y="398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73"/>
                    <a:pt x="44" y="412"/>
                    <a:pt x="44" y="412"/>
                  </a:cubicBezTo>
                  <a:cubicBezTo>
                    <a:pt x="44" y="456"/>
                    <a:pt x="73" y="486"/>
                    <a:pt x="117" y="486"/>
                  </a:cubicBezTo>
                  <a:cubicBezTo>
                    <a:pt x="235" y="486"/>
                    <a:pt x="235" y="486"/>
                    <a:pt x="235" y="486"/>
                  </a:cubicBezTo>
                  <a:cubicBezTo>
                    <a:pt x="162" y="633"/>
                    <a:pt x="162" y="633"/>
                    <a:pt x="162" y="633"/>
                  </a:cubicBezTo>
                  <a:cubicBezTo>
                    <a:pt x="221" y="633"/>
                    <a:pt x="221" y="633"/>
                    <a:pt x="221" y="633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338" y="486"/>
                    <a:pt x="338" y="486"/>
                    <a:pt x="338" y="486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397" y="486"/>
                    <a:pt x="397" y="486"/>
                    <a:pt x="397" y="486"/>
                  </a:cubicBezTo>
                  <a:cubicBezTo>
                    <a:pt x="515" y="486"/>
                    <a:pt x="515" y="486"/>
                    <a:pt x="515" y="486"/>
                  </a:cubicBezTo>
                  <a:cubicBezTo>
                    <a:pt x="559" y="486"/>
                    <a:pt x="588" y="456"/>
                    <a:pt x="588" y="412"/>
                  </a:cubicBezTo>
                  <a:cubicBezTo>
                    <a:pt x="588" y="412"/>
                    <a:pt x="588" y="73"/>
                    <a:pt x="588" y="44"/>
                  </a:cubicBezTo>
                  <a:cubicBezTo>
                    <a:pt x="633" y="44"/>
                    <a:pt x="633" y="44"/>
                    <a:pt x="633" y="44"/>
                  </a:cubicBezTo>
                  <a:cubicBezTo>
                    <a:pt x="633" y="0"/>
                    <a:pt x="633" y="0"/>
                    <a:pt x="633" y="0"/>
                  </a:cubicBezTo>
                  <a:lnTo>
                    <a:pt x="0" y="0"/>
                  </a:lnTo>
                  <a:close/>
                  <a:moveTo>
                    <a:pt x="544" y="412"/>
                  </a:moveTo>
                  <a:lnTo>
                    <a:pt x="544" y="412"/>
                  </a:lnTo>
                  <a:cubicBezTo>
                    <a:pt x="544" y="442"/>
                    <a:pt x="530" y="456"/>
                    <a:pt x="515" y="456"/>
                  </a:cubicBezTo>
                  <a:cubicBezTo>
                    <a:pt x="117" y="456"/>
                    <a:pt x="117" y="456"/>
                    <a:pt x="117" y="456"/>
                  </a:cubicBezTo>
                  <a:cubicBezTo>
                    <a:pt x="88" y="456"/>
                    <a:pt x="73" y="442"/>
                    <a:pt x="73" y="412"/>
                  </a:cubicBezTo>
                  <a:cubicBezTo>
                    <a:pt x="73" y="412"/>
                    <a:pt x="73" y="59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44" y="73"/>
                    <a:pt x="544" y="412"/>
                    <a:pt x="544" y="4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31" tIns="45716" rIns="91431" bIns="45716" anchor="ctr"/>
            <a:lstStyle/>
            <a:p>
              <a:endParaRPr lang="en-US"/>
            </a:p>
          </p:txBody>
        </p:sp>
      </p:grpSp>
      <p:sp>
        <p:nvSpPr>
          <p:cNvPr id="30" name="出自【趣你的PPT】(微信:qunideppt)：最优质的PPT资源库"/>
          <p:cNvSpPr txBox="1"/>
          <p:nvPr/>
        </p:nvSpPr>
        <p:spPr>
          <a:xfrm>
            <a:off x="2455058" y="5025256"/>
            <a:ext cx="1649338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455058" y="4724275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5525062" y="5028551"/>
            <a:ext cx="1649338" cy="61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525062" y="4727570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768275" y="5028551"/>
            <a:ext cx="1649338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768275" y="4727570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21619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出自【趣你的PPT】(微信:qunideppt)：最优质的PPT资源库"/>
          <p:cNvSpPr/>
          <p:nvPr/>
        </p:nvSpPr>
        <p:spPr>
          <a:xfrm>
            <a:off x="5741293" y="1640763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2692" tIns="425182" rIns="392693" bIns="425181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600" kern="1200" dirty="0">
              <a:ln>
                <a:solidFill>
                  <a:srgbClr val="404040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7192981" y="1961567"/>
            <a:ext cx="1789812" cy="9622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出自【趣你的PPT】(微信:qunideppt)：最优质的PPT资源库"/>
          <p:cNvSpPr/>
          <p:nvPr/>
        </p:nvSpPr>
        <p:spPr>
          <a:xfrm>
            <a:off x="4248451" y="1640811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7432" tIns="249922" rIns="217433" bIns="24992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 dirty="0">
              <a:ln>
                <a:solidFill>
                  <a:srgbClr val="404040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4985846" y="3004388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2692" tIns="425182" rIns="392693" bIns="425181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600" kern="1200" dirty="0">
              <a:ln>
                <a:solidFill>
                  <a:srgbClr val="404040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3209206" y="3322850"/>
            <a:ext cx="1732076" cy="9622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出自【趣你的PPT】(微信:qunideppt)：最优质的PPT资源库"/>
          <p:cNvSpPr/>
          <p:nvPr/>
        </p:nvSpPr>
        <p:spPr>
          <a:xfrm>
            <a:off x="6505924" y="3002095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7432" tIns="249922" rIns="217433" bIns="24992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 dirty="0">
              <a:ln>
                <a:solidFill>
                  <a:srgbClr val="404040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5755358" y="4363378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2692" tIns="425182" rIns="392693" bIns="425181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600" kern="1200" dirty="0">
              <a:ln>
                <a:solidFill>
                  <a:srgbClr val="404040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7192981" y="4684134"/>
            <a:ext cx="1789812" cy="9622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出自【趣你的PPT】(微信:qunideppt)：最优质的PPT资源库"/>
          <p:cNvSpPr/>
          <p:nvPr/>
        </p:nvSpPr>
        <p:spPr>
          <a:xfrm>
            <a:off x="4248451" y="4363378"/>
            <a:ext cx="1395284" cy="1603775"/>
          </a:xfrm>
          <a:custGeom>
            <a:avLst/>
            <a:gdLst>
              <a:gd name="connsiteX0" fmla="*/ 0 w 1603774"/>
              <a:gd name="connsiteY0" fmla="*/ 697642 h 1395283"/>
              <a:gd name="connsiteX1" fmla="*/ 348821 w 1603774"/>
              <a:gd name="connsiteY1" fmla="*/ 0 h 1395283"/>
              <a:gd name="connsiteX2" fmla="*/ 1254953 w 1603774"/>
              <a:gd name="connsiteY2" fmla="*/ 0 h 1395283"/>
              <a:gd name="connsiteX3" fmla="*/ 1603774 w 1603774"/>
              <a:gd name="connsiteY3" fmla="*/ 697642 h 1395283"/>
              <a:gd name="connsiteX4" fmla="*/ 1254953 w 1603774"/>
              <a:gd name="connsiteY4" fmla="*/ 1395283 h 1395283"/>
              <a:gd name="connsiteX5" fmla="*/ 348821 w 1603774"/>
              <a:gd name="connsiteY5" fmla="*/ 1395283 h 1395283"/>
              <a:gd name="connsiteX6" fmla="*/ 0 w 1603774"/>
              <a:gd name="connsiteY6" fmla="*/ 697642 h 13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774" h="1395283">
                <a:moveTo>
                  <a:pt x="801886" y="0"/>
                </a:moveTo>
                <a:lnTo>
                  <a:pt x="1603773" y="303474"/>
                </a:lnTo>
                <a:lnTo>
                  <a:pt x="1603773" y="1091809"/>
                </a:lnTo>
                <a:lnTo>
                  <a:pt x="801886" y="1395283"/>
                </a:lnTo>
                <a:lnTo>
                  <a:pt x="1" y="1091809"/>
                </a:lnTo>
                <a:lnTo>
                  <a:pt x="1" y="303474"/>
                </a:lnTo>
                <a:lnTo>
                  <a:pt x="801886" y="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7432" tIns="249922" rIns="217433" bIns="24992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 dirty="0">
              <a:ln>
                <a:solidFill>
                  <a:srgbClr val="404040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5521824" y="3341273"/>
            <a:ext cx="271005" cy="167765"/>
          </a:xfrm>
          <a:custGeom>
            <a:avLst/>
            <a:gdLst>
              <a:gd name="T0" fmla="*/ 61 w 63"/>
              <a:gd name="T1" fmla="*/ 30 h 39"/>
              <a:gd name="T2" fmla="*/ 51 w 63"/>
              <a:gd name="T3" fmla="*/ 39 h 39"/>
              <a:gd name="T4" fmla="*/ 12 w 63"/>
              <a:gd name="T5" fmla="*/ 39 h 39"/>
              <a:gd name="T6" fmla="*/ 2 w 63"/>
              <a:gd name="T7" fmla="*/ 30 h 39"/>
              <a:gd name="T8" fmla="*/ 0 w 63"/>
              <a:gd name="T9" fmla="*/ 9 h 39"/>
              <a:gd name="T10" fmla="*/ 9 w 63"/>
              <a:gd name="T11" fmla="*/ 0 h 39"/>
              <a:gd name="T12" fmla="*/ 54 w 63"/>
              <a:gd name="T13" fmla="*/ 0 h 39"/>
              <a:gd name="T14" fmla="*/ 62 w 63"/>
              <a:gd name="T15" fmla="*/ 9 h 39"/>
              <a:gd name="T16" fmla="*/ 61 w 63"/>
              <a:gd name="T17" fmla="*/ 3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39">
                <a:moveTo>
                  <a:pt x="61" y="30"/>
                </a:moveTo>
                <a:cubicBezTo>
                  <a:pt x="60" y="35"/>
                  <a:pt x="56" y="39"/>
                  <a:pt x="51" y="39"/>
                </a:cubicBezTo>
                <a:cubicBezTo>
                  <a:pt x="12" y="39"/>
                  <a:pt x="12" y="39"/>
                  <a:pt x="12" y="39"/>
                </a:cubicBezTo>
                <a:cubicBezTo>
                  <a:pt x="7" y="39"/>
                  <a:pt x="2" y="35"/>
                  <a:pt x="2" y="30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9" y="0"/>
                  <a:pt x="63" y="4"/>
                  <a:pt x="62" y="9"/>
                </a:cubicBezTo>
                <a:lnTo>
                  <a:pt x="61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31489" y="3557430"/>
            <a:ext cx="448449" cy="696869"/>
          </a:xfrm>
          <a:custGeom>
            <a:avLst/>
            <a:gdLst>
              <a:gd name="T0" fmla="*/ 103 w 104"/>
              <a:gd name="T1" fmla="*/ 107 h 162"/>
              <a:gd name="T2" fmla="*/ 83 w 104"/>
              <a:gd name="T3" fmla="*/ 9 h 162"/>
              <a:gd name="T4" fmla="*/ 72 w 104"/>
              <a:gd name="T5" fmla="*/ 0 h 162"/>
              <a:gd name="T6" fmla="*/ 33 w 104"/>
              <a:gd name="T7" fmla="*/ 0 h 162"/>
              <a:gd name="T8" fmla="*/ 22 w 104"/>
              <a:gd name="T9" fmla="*/ 9 h 162"/>
              <a:gd name="T10" fmla="*/ 1 w 104"/>
              <a:gd name="T11" fmla="*/ 107 h 162"/>
              <a:gd name="T12" fmla="*/ 6 w 104"/>
              <a:gd name="T13" fmla="*/ 122 h 162"/>
              <a:gd name="T14" fmla="*/ 45 w 104"/>
              <a:gd name="T15" fmla="*/ 159 h 162"/>
              <a:gd name="T16" fmla="*/ 59 w 104"/>
              <a:gd name="T17" fmla="*/ 159 h 162"/>
              <a:gd name="T18" fmla="*/ 98 w 104"/>
              <a:gd name="T19" fmla="*/ 122 h 162"/>
              <a:gd name="T20" fmla="*/ 103 w 104"/>
              <a:gd name="T21" fmla="*/ 107 h 162"/>
              <a:gd name="T22" fmla="*/ 24 w 104"/>
              <a:gd name="T23" fmla="*/ 54 h 162"/>
              <a:gd name="T24" fmla="*/ 26 w 104"/>
              <a:gd name="T25" fmla="*/ 44 h 162"/>
              <a:gd name="T26" fmla="*/ 27 w 104"/>
              <a:gd name="T27" fmla="*/ 43 h 162"/>
              <a:gd name="T28" fmla="*/ 72 w 104"/>
              <a:gd name="T29" fmla="*/ 22 h 162"/>
              <a:gd name="T30" fmla="*/ 73 w 104"/>
              <a:gd name="T31" fmla="*/ 23 h 162"/>
              <a:gd name="T32" fmla="*/ 73 w 104"/>
              <a:gd name="T33" fmla="*/ 24 h 162"/>
              <a:gd name="T34" fmla="*/ 74 w 104"/>
              <a:gd name="T35" fmla="*/ 30 h 162"/>
              <a:gd name="T36" fmla="*/ 74 w 104"/>
              <a:gd name="T37" fmla="*/ 31 h 162"/>
              <a:gd name="T38" fmla="*/ 25 w 104"/>
              <a:gd name="T39" fmla="*/ 55 h 162"/>
              <a:gd name="T40" fmla="*/ 24 w 104"/>
              <a:gd name="T41" fmla="*/ 54 h 162"/>
              <a:gd name="T42" fmla="*/ 15 w 104"/>
              <a:gd name="T43" fmla="*/ 99 h 162"/>
              <a:gd name="T44" fmla="*/ 17 w 104"/>
              <a:gd name="T45" fmla="*/ 90 h 162"/>
              <a:gd name="T46" fmla="*/ 18 w 104"/>
              <a:gd name="T47" fmla="*/ 89 h 162"/>
              <a:gd name="T48" fmla="*/ 79 w 104"/>
              <a:gd name="T49" fmla="*/ 59 h 162"/>
              <a:gd name="T50" fmla="*/ 80 w 104"/>
              <a:gd name="T51" fmla="*/ 60 h 162"/>
              <a:gd name="T52" fmla="*/ 82 w 104"/>
              <a:gd name="T53" fmla="*/ 67 h 162"/>
              <a:gd name="T54" fmla="*/ 81 w 104"/>
              <a:gd name="T55" fmla="*/ 68 h 162"/>
              <a:gd name="T56" fmla="*/ 15 w 104"/>
              <a:gd name="T57" fmla="*/ 100 h 162"/>
              <a:gd name="T58" fmla="*/ 15 w 104"/>
              <a:gd name="T59" fmla="*/ 99 h 162"/>
              <a:gd name="T60" fmla="*/ 89 w 104"/>
              <a:gd name="T61" fmla="*/ 105 h 162"/>
              <a:gd name="T62" fmla="*/ 33 w 104"/>
              <a:gd name="T63" fmla="*/ 132 h 162"/>
              <a:gd name="T64" fmla="*/ 31 w 104"/>
              <a:gd name="T65" fmla="*/ 132 h 162"/>
              <a:gd name="T66" fmla="*/ 26 w 104"/>
              <a:gd name="T67" fmla="*/ 127 h 162"/>
              <a:gd name="T68" fmla="*/ 26 w 104"/>
              <a:gd name="T69" fmla="*/ 125 h 162"/>
              <a:gd name="T70" fmla="*/ 87 w 104"/>
              <a:gd name="T71" fmla="*/ 96 h 162"/>
              <a:gd name="T72" fmla="*/ 88 w 104"/>
              <a:gd name="T73" fmla="*/ 97 h 162"/>
              <a:gd name="T74" fmla="*/ 90 w 104"/>
              <a:gd name="T75" fmla="*/ 104 h 162"/>
              <a:gd name="T76" fmla="*/ 89 w 104"/>
              <a:gd name="T77" fmla="*/ 105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62">
                <a:moveTo>
                  <a:pt x="103" y="107"/>
                </a:moveTo>
                <a:cubicBezTo>
                  <a:pt x="83" y="9"/>
                  <a:pt x="83" y="9"/>
                  <a:pt x="83" y="9"/>
                </a:cubicBezTo>
                <a:cubicBezTo>
                  <a:pt x="82" y="4"/>
                  <a:pt x="77" y="0"/>
                  <a:pt x="7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28" y="0"/>
                  <a:pt x="23" y="4"/>
                  <a:pt x="22" y="9"/>
                </a:cubicBezTo>
                <a:cubicBezTo>
                  <a:pt x="1" y="107"/>
                  <a:pt x="1" y="107"/>
                  <a:pt x="1" y="107"/>
                </a:cubicBezTo>
                <a:cubicBezTo>
                  <a:pt x="0" y="112"/>
                  <a:pt x="2" y="119"/>
                  <a:pt x="6" y="122"/>
                </a:cubicBezTo>
                <a:cubicBezTo>
                  <a:pt x="45" y="159"/>
                  <a:pt x="45" y="159"/>
                  <a:pt x="45" y="159"/>
                </a:cubicBezTo>
                <a:cubicBezTo>
                  <a:pt x="49" y="162"/>
                  <a:pt x="55" y="162"/>
                  <a:pt x="59" y="159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102" y="119"/>
                  <a:pt x="104" y="112"/>
                  <a:pt x="103" y="107"/>
                </a:cubicBezTo>
                <a:close/>
                <a:moveTo>
                  <a:pt x="24" y="54"/>
                </a:moveTo>
                <a:cubicBezTo>
                  <a:pt x="25" y="51"/>
                  <a:pt x="26" y="47"/>
                  <a:pt x="26" y="44"/>
                </a:cubicBezTo>
                <a:cubicBezTo>
                  <a:pt x="27" y="43"/>
                  <a:pt x="27" y="43"/>
                  <a:pt x="27" y="43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2"/>
                  <a:pt x="72" y="22"/>
                  <a:pt x="73" y="23"/>
                </a:cubicBezTo>
                <a:cubicBezTo>
                  <a:pt x="73" y="23"/>
                  <a:pt x="73" y="23"/>
                  <a:pt x="73" y="24"/>
                </a:cubicBezTo>
                <a:cubicBezTo>
                  <a:pt x="73" y="24"/>
                  <a:pt x="74" y="29"/>
                  <a:pt x="74" y="30"/>
                </a:cubicBezTo>
                <a:cubicBezTo>
                  <a:pt x="74" y="31"/>
                  <a:pt x="74" y="31"/>
                  <a:pt x="74" y="31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4" y="55"/>
                  <a:pt x="24" y="54"/>
                </a:cubicBezTo>
                <a:close/>
                <a:moveTo>
                  <a:pt x="15" y="99"/>
                </a:moveTo>
                <a:cubicBezTo>
                  <a:pt x="15" y="97"/>
                  <a:pt x="16" y="92"/>
                  <a:pt x="17" y="90"/>
                </a:cubicBezTo>
                <a:cubicBezTo>
                  <a:pt x="17" y="89"/>
                  <a:pt x="18" y="89"/>
                  <a:pt x="18" y="8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9"/>
                  <a:pt x="80" y="58"/>
                  <a:pt x="80" y="60"/>
                </a:cubicBezTo>
                <a:cubicBezTo>
                  <a:pt x="81" y="61"/>
                  <a:pt x="82" y="65"/>
                  <a:pt x="82" y="67"/>
                </a:cubicBezTo>
                <a:cubicBezTo>
                  <a:pt x="82" y="68"/>
                  <a:pt x="81" y="68"/>
                  <a:pt x="81" y="68"/>
                </a:cubicBezTo>
                <a:cubicBezTo>
                  <a:pt x="15" y="100"/>
                  <a:pt x="15" y="100"/>
                  <a:pt x="15" y="100"/>
                </a:cubicBezTo>
                <a:cubicBezTo>
                  <a:pt x="15" y="100"/>
                  <a:pt x="15" y="101"/>
                  <a:pt x="15" y="99"/>
                </a:cubicBezTo>
                <a:close/>
                <a:moveTo>
                  <a:pt x="89" y="105"/>
                </a:moveTo>
                <a:cubicBezTo>
                  <a:pt x="33" y="132"/>
                  <a:pt x="33" y="132"/>
                  <a:pt x="33" y="132"/>
                </a:cubicBezTo>
                <a:cubicBezTo>
                  <a:pt x="33" y="132"/>
                  <a:pt x="32" y="133"/>
                  <a:pt x="31" y="132"/>
                </a:cubicBezTo>
                <a:cubicBezTo>
                  <a:pt x="30" y="131"/>
                  <a:pt x="27" y="129"/>
                  <a:pt x="26" y="127"/>
                </a:cubicBezTo>
                <a:cubicBezTo>
                  <a:pt x="25" y="126"/>
                  <a:pt x="26" y="125"/>
                  <a:pt x="26" y="125"/>
                </a:cubicBezTo>
                <a:cubicBezTo>
                  <a:pt x="87" y="96"/>
                  <a:pt x="87" y="96"/>
                  <a:pt x="87" y="96"/>
                </a:cubicBezTo>
                <a:cubicBezTo>
                  <a:pt x="87" y="96"/>
                  <a:pt x="88" y="95"/>
                  <a:pt x="88" y="97"/>
                </a:cubicBezTo>
                <a:cubicBezTo>
                  <a:pt x="88" y="98"/>
                  <a:pt x="89" y="102"/>
                  <a:pt x="90" y="104"/>
                </a:cubicBezTo>
                <a:cubicBezTo>
                  <a:pt x="90" y="105"/>
                  <a:pt x="89" y="105"/>
                  <a:pt x="89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6092209" y="4835590"/>
            <a:ext cx="751901" cy="711908"/>
          </a:xfrm>
          <a:custGeom>
            <a:avLst/>
            <a:gdLst>
              <a:gd name="T0" fmla="*/ 211 w 211"/>
              <a:gd name="T1" fmla="*/ 192 h 200"/>
              <a:gd name="T2" fmla="*/ 204 w 211"/>
              <a:gd name="T3" fmla="*/ 200 h 200"/>
              <a:gd name="T4" fmla="*/ 10 w 211"/>
              <a:gd name="T5" fmla="*/ 200 h 200"/>
              <a:gd name="T6" fmla="*/ 0 w 211"/>
              <a:gd name="T7" fmla="*/ 190 h 200"/>
              <a:gd name="T8" fmla="*/ 0 w 211"/>
              <a:gd name="T9" fmla="*/ 7 h 200"/>
              <a:gd name="T10" fmla="*/ 8 w 211"/>
              <a:gd name="T11" fmla="*/ 0 h 200"/>
              <a:gd name="T12" fmla="*/ 16 w 211"/>
              <a:gd name="T13" fmla="*/ 7 h 200"/>
              <a:gd name="T14" fmla="*/ 16 w 211"/>
              <a:gd name="T15" fmla="*/ 174 h 200"/>
              <a:gd name="T16" fmla="*/ 26 w 211"/>
              <a:gd name="T17" fmla="*/ 184 h 200"/>
              <a:gd name="T18" fmla="*/ 204 w 211"/>
              <a:gd name="T19" fmla="*/ 184 h 200"/>
              <a:gd name="T20" fmla="*/ 211 w 211"/>
              <a:gd name="T2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200">
                <a:moveTo>
                  <a:pt x="211" y="192"/>
                </a:moveTo>
                <a:cubicBezTo>
                  <a:pt x="211" y="196"/>
                  <a:pt x="210" y="200"/>
                  <a:pt x="204" y="200"/>
                </a:cubicBezTo>
                <a:cubicBezTo>
                  <a:pt x="10" y="200"/>
                  <a:pt x="10" y="200"/>
                  <a:pt x="10" y="200"/>
                </a:cubicBezTo>
                <a:cubicBezTo>
                  <a:pt x="5" y="200"/>
                  <a:pt x="0" y="196"/>
                  <a:pt x="0" y="190"/>
                </a:cubicBezTo>
                <a:cubicBezTo>
                  <a:pt x="0" y="7"/>
                  <a:pt x="0" y="7"/>
                  <a:pt x="0" y="7"/>
                </a:cubicBezTo>
                <a:cubicBezTo>
                  <a:pt x="0" y="1"/>
                  <a:pt x="4" y="0"/>
                  <a:pt x="8" y="0"/>
                </a:cubicBezTo>
                <a:cubicBezTo>
                  <a:pt x="12" y="0"/>
                  <a:pt x="16" y="1"/>
                  <a:pt x="16" y="7"/>
                </a:cubicBezTo>
                <a:cubicBezTo>
                  <a:pt x="16" y="174"/>
                  <a:pt x="16" y="174"/>
                  <a:pt x="16" y="174"/>
                </a:cubicBezTo>
                <a:cubicBezTo>
                  <a:pt x="16" y="180"/>
                  <a:pt x="20" y="184"/>
                  <a:pt x="26" y="184"/>
                </a:cubicBezTo>
                <a:cubicBezTo>
                  <a:pt x="204" y="184"/>
                  <a:pt x="204" y="184"/>
                  <a:pt x="204" y="184"/>
                </a:cubicBezTo>
                <a:cubicBezTo>
                  <a:pt x="210" y="184"/>
                  <a:pt x="211" y="188"/>
                  <a:pt x="211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6206861" y="4902247"/>
            <a:ext cx="583924" cy="503935"/>
          </a:xfrm>
          <a:custGeom>
            <a:avLst/>
            <a:gdLst>
              <a:gd name="T0" fmla="*/ 160 w 164"/>
              <a:gd name="T1" fmla="*/ 49 h 141"/>
              <a:gd name="T2" fmla="*/ 164 w 164"/>
              <a:gd name="T3" fmla="*/ 47 h 141"/>
              <a:gd name="T4" fmla="*/ 160 w 164"/>
              <a:gd name="T5" fmla="*/ 5 h 141"/>
              <a:gd name="T6" fmla="*/ 155 w 164"/>
              <a:gd name="T7" fmla="*/ 1 h 141"/>
              <a:gd name="T8" fmla="*/ 116 w 164"/>
              <a:gd name="T9" fmla="*/ 16 h 141"/>
              <a:gd name="T10" fmla="*/ 115 w 164"/>
              <a:gd name="T11" fmla="*/ 21 h 141"/>
              <a:gd name="T12" fmla="*/ 122 w 164"/>
              <a:gd name="T13" fmla="*/ 25 h 141"/>
              <a:gd name="T14" fmla="*/ 124 w 164"/>
              <a:gd name="T15" fmla="*/ 32 h 141"/>
              <a:gd name="T16" fmla="*/ 94 w 164"/>
              <a:gd name="T17" fmla="*/ 78 h 141"/>
              <a:gd name="T18" fmla="*/ 87 w 164"/>
              <a:gd name="T19" fmla="*/ 80 h 141"/>
              <a:gd name="T20" fmla="*/ 40 w 164"/>
              <a:gd name="T21" fmla="*/ 62 h 141"/>
              <a:gd name="T22" fmla="*/ 32 w 164"/>
              <a:gd name="T23" fmla="*/ 64 h 141"/>
              <a:gd name="T24" fmla="*/ 3 w 164"/>
              <a:gd name="T25" fmla="*/ 100 h 141"/>
              <a:gd name="T26" fmla="*/ 0 w 164"/>
              <a:gd name="T27" fmla="*/ 109 h 141"/>
              <a:gd name="T28" fmla="*/ 0 w 164"/>
              <a:gd name="T29" fmla="*/ 138 h 141"/>
              <a:gd name="T30" fmla="*/ 3 w 164"/>
              <a:gd name="T31" fmla="*/ 139 h 141"/>
              <a:gd name="T32" fmla="*/ 40 w 164"/>
              <a:gd name="T33" fmla="*/ 95 h 141"/>
              <a:gd name="T34" fmla="*/ 48 w 164"/>
              <a:gd name="T35" fmla="*/ 93 h 141"/>
              <a:gd name="T36" fmla="*/ 95 w 164"/>
              <a:gd name="T37" fmla="*/ 111 h 141"/>
              <a:gd name="T38" fmla="*/ 103 w 164"/>
              <a:gd name="T39" fmla="*/ 108 h 141"/>
              <a:gd name="T40" fmla="*/ 145 w 164"/>
              <a:gd name="T41" fmla="*/ 45 h 141"/>
              <a:gd name="T42" fmla="*/ 152 w 164"/>
              <a:gd name="T43" fmla="*/ 44 h 141"/>
              <a:gd name="T44" fmla="*/ 160 w 164"/>
              <a:gd name="T45" fmla="*/ 4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" h="141">
                <a:moveTo>
                  <a:pt x="160" y="49"/>
                </a:moveTo>
                <a:cubicBezTo>
                  <a:pt x="163" y="51"/>
                  <a:pt x="164" y="50"/>
                  <a:pt x="164" y="47"/>
                </a:cubicBezTo>
                <a:cubicBezTo>
                  <a:pt x="160" y="5"/>
                  <a:pt x="160" y="5"/>
                  <a:pt x="160" y="5"/>
                </a:cubicBezTo>
                <a:cubicBezTo>
                  <a:pt x="160" y="2"/>
                  <a:pt x="158" y="0"/>
                  <a:pt x="155" y="1"/>
                </a:cubicBezTo>
                <a:cubicBezTo>
                  <a:pt x="116" y="16"/>
                  <a:pt x="116" y="16"/>
                  <a:pt x="116" y="16"/>
                </a:cubicBezTo>
                <a:cubicBezTo>
                  <a:pt x="113" y="17"/>
                  <a:pt x="113" y="19"/>
                  <a:pt x="115" y="21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5" y="27"/>
                  <a:pt x="125" y="30"/>
                  <a:pt x="124" y="32"/>
                </a:cubicBezTo>
                <a:cubicBezTo>
                  <a:pt x="94" y="78"/>
                  <a:pt x="94" y="78"/>
                  <a:pt x="94" y="78"/>
                </a:cubicBezTo>
                <a:cubicBezTo>
                  <a:pt x="92" y="80"/>
                  <a:pt x="89" y="81"/>
                  <a:pt x="87" y="80"/>
                </a:cubicBezTo>
                <a:cubicBezTo>
                  <a:pt x="40" y="62"/>
                  <a:pt x="40" y="62"/>
                  <a:pt x="40" y="62"/>
                </a:cubicBezTo>
                <a:cubicBezTo>
                  <a:pt x="37" y="61"/>
                  <a:pt x="34" y="62"/>
                  <a:pt x="32" y="64"/>
                </a:cubicBezTo>
                <a:cubicBezTo>
                  <a:pt x="3" y="100"/>
                  <a:pt x="3" y="100"/>
                  <a:pt x="3" y="100"/>
                </a:cubicBezTo>
                <a:cubicBezTo>
                  <a:pt x="1" y="102"/>
                  <a:pt x="0" y="106"/>
                  <a:pt x="0" y="109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0"/>
                  <a:pt x="1" y="141"/>
                  <a:pt x="3" y="139"/>
                </a:cubicBezTo>
                <a:cubicBezTo>
                  <a:pt x="40" y="95"/>
                  <a:pt x="40" y="95"/>
                  <a:pt x="40" y="95"/>
                </a:cubicBezTo>
                <a:cubicBezTo>
                  <a:pt x="42" y="93"/>
                  <a:pt x="46" y="92"/>
                  <a:pt x="48" y="93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8" y="112"/>
                  <a:pt x="101" y="111"/>
                  <a:pt x="103" y="108"/>
                </a:cubicBezTo>
                <a:cubicBezTo>
                  <a:pt x="145" y="45"/>
                  <a:pt x="145" y="45"/>
                  <a:pt x="145" y="45"/>
                </a:cubicBezTo>
                <a:cubicBezTo>
                  <a:pt x="146" y="43"/>
                  <a:pt x="149" y="42"/>
                  <a:pt x="152" y="44"/>
                </a:cubicBezTo>
                <a:lnTo>
                  <a:pt x="160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4654100" y="2088681"/>
            <a:ext cx="629119" cy="629119"/>
          </a:xfrm>
          <a:custGeom>
            <a:avLst/>
            <a:gdLst>
              <a:gd name="T0" fmla="*/ 73 w 146"/>
              <a:gd name="T1" fmla="*/ 0 h 146"/>
              <a:gd name="T2" fmla="*/ 34 w 146"/>
              <a:gd name="T3" fmla="*/ 11 h 146"/>
              <a:gd name="T4" fmla="*/ 33 w 146"/>
              <a:gd name="T5" fmla="*/ 14 h 146"/>
              <a:gd name="T6" fmla="*/ 40 w 146"/>
              <a:gd name="T7" fmla="*/ 21 h 146"/>
              <a:gd name="T8" fmla="*/ 43 w 146"/>
              <a:gd name="T9" fmla="*/ 21 h 146"/>
              <a:gd name="T10" fmla="*/ 73 w 146"/>
              <a:gd name="T11" fmla="*/ 13 h 146"/>
              <a:gd name="T12" fmla="*/ 133 w 146"/>
              <a:gd name="T13" fmla="*/ 73 h 146"/>
              <a:gd name="T14" fmla="*/ 73 w 146"/>
              <a:gd name="T15" fmla="*/ 133 h 146"/>
              <a:gd name="T16" fmla="*/ 13 w 146"/>
              <a:gd name="T17" fmla="*/ 73 h 146"/>
              <a:gd name="T18" fmla="*/ 19 w 146"/>
              <a:gd name="T19" fmla="*/ 45 h 146"/>
              <a:gd name="T20" fmla="*/ 19 w 146"/>
              <a:gd name="T21" fmla="*/ 42 h 146"/>
              <a:gd name="T22" fmla="*/ 13 w 146"/>
              <a:gd name="T23" fmla="*/ 36 h 146"/>
              <a:gd name="T24" fmla="*/ 10 w 146"/>
              <a:gd name="T25" fmla="*/ 36 h 146"/>
              <a:gd name="T26" fmla="*/ 0 w 146"/>
              <a:gd name="T27" fmla="*/ 73 h 146"/>
              <a:gd name="T28" fmla="*/ 73 w 146"/>
              <a:gd name="T29" fmla="*/ 146 h 146"/>
              <a:gd name="T30" fmla="*/ 146 w 146"/>
              <a:gd name="T31" fmla="*/ 73 h 146"/>
              <a:gd name="T32" fmla="*/ 73 w 146"/>
              <a:gd name="T33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58" y="0"/>
                  <a:pt x="45" y="4"/>
                  <a:pt x="34" y="11"/>
                </a:cubicBezTo>
                <a:cubicBezTo>
                  <a:pt x="33" y="12"/>
                  <a:pt x="32" y="12"/>
                  <a:pt x="33" y="14"/>
                </a:cubicBezTo>
                <a:cubicBezTo>
                  <a:pt x="40" y="21"/>
                  <a:pt x="40" y="21"/>
                  <a:pt x="40" y="21"/>
                </a:cubicBezTo>
                <a:cubicBezTo>
                  <a:pt x="41" y="22"/>
                  <a:pt x="42" y="21"/>
                  <a:pt x="43" y="21"/>
                </a:cubicBezTo>
                <a:cubicBezTo>
                  <a:pt x="52" y="16"/>
                  <a:pt x="62" y="13"/>
                  <a:pt x="73" y="13"/>
                </a:cubicBezTo>
                <a:cubicBezTo>
                  <a:pt x="106" y="13"/>
                  <a:pt x="133" y="40"/>
                  <a:pt x="133" y="73"/>
                </a:cubicBezTo>
                <a:cubicBezTo>
                  <a:pt x="133" y="106"/>
                  <a:pt x="106" y="133"/>
                  <a:pt x="73" y="133"/>
                </a:cubicBezTo>
                <a:cubicBezTo>
                  <a:pt x="40" y="133"/>
                  <a:pt x="13" y="106"/>
                  <a:pt x="13" y="73"/>
                </a:cubicBezTo>
                <a:cubicBezTo>
                  <a:pt x="13" y="63"/>
                  <a:pt x="15" y="54"/>
                  <a:pt x="19" y="45"/>
                </a:cubicBezTo>
                <a:cubicBezTo>
                  <a:pt x="20" y="45"/>
                  <a:pt x="20" y="43"/>
                  <a:pt x="19" y="42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4"/>
                  <a:pt x="10" y="35"/>
                  <a:pt x="10" y="36"/>
                </a:cubicBezTo>
                <a:cubicBezTo>
                  <a:pt x="3" y="47"/>
                  <a:pt x="0" y="60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4592800" y="2037061"/>
            <a:ext cx="387150" cy="387150"/>
          </a:xfrm>
          <a:custGeom>
            <a:avLst/>
            <a:gdLst>
              <a:gd name="T0" fmla="*/ 85 w 90"/>
              <a:gd name="T1" fmla="*/ 90 h 90"/>
              <a:gd name="T2" fmla="*/ 78 w 90"/>
              <a:gd name="T3" fmla="*/ 87 h 90"/>
              <a:gd name="T4" fmla="*/ 23 w 90"/>
              <a:gd name="T5" fmla="*/ 32 h 90"/>
              <a:gd name="T6" fmla="*/ 18 w 90"/>
              <a:gd name="T7" fmla="*/ 30 h 90"/>
              <a:gd name="T8" fmla="*/ 12 w 90"/>
              <a:gd name="T9" fmla="*/ 27 h 90"/>
              <a:gd name="T10" fmla="*/ 2 w 90"/>
              <a:gd name="T11" fmla="*/ 18 h 90"/>
              <a:gd name="T12" fmla="*/ 3 w 90"/>
              <a:gd name="T13" fmla="*/ 13 h 90"/>
              <a:gd name="T14" fmla="*/ 7 w 90"/>
              <a:gd name="T15" fmla="*/ 12 h 90"/>
              <a:gd name="T16" fmla="*/ 12 w 90"/>
              <a:gd name="T17" fmla="*/ 7 h 90"/>
              <a:gd name="T18" fmla="*/ 14 w 90"/>
              <a:gd name="T19" fmla="*/ 3 h 90"/>
              <a:gd name="T20" fmla="*/ 18 w 90"/>
              <a:gd name="T21" fmla="*/ 2 h 90"/>
              <a:gd name="T22" fmla="*/ 28 w 90"/>
              <a:gd name="T23" fmla="*/ 11 h 90"/>
              <a:gd name="T24" fmla="*/ 30 w 90"/>
              <a:gd name="T25" fmla="*/ 17 h 90"/>
              <a:gd name="T26" fmla="*/ 32 w 90"/>
              <a:gd name="T27" fmla="*/ 23 h 90"/>
              <a:gd name="T28" fmla="*/ 87 w 90"/>
              <a:gd name="T29" fmla="*/ 78 h 90"/>
              <a:gd name="T30" fmla="*/ 90 w 90"/>
              <a:gd name="T31" fmla="*/ 85 h 90"/>
              <a:gd name="T32" fmla="*/ 90 w 90"/>
              <a:gd name="T33" fmla="*/ 86 h 90"/>
              <a:gd name="T34" fmla="*/ 86 w 90"/>
              <a:gd name="T35" fmla="*/ 90 h 90"/>
              <a:gd name="T36" fmla="*/ 85 w 90"/>
              <a:gd name="T37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0" h="90">
                <a:moveTo>
                  <a:pt x="85" y="90"/>
                </a:moveTo>
                <a:cubicBezTo>
                  <a:pt x="83" y="90"/>
                  <a:pt x="80" y="88"/>
                  <a:pt x="78" y="87"/>
                </a:cubicBezTo>
                <a:cubicBezTo>
                  <a:pt x="23" y="32"/>
                  <a:pt x="23" y="32"/>
                  <a:pt x="23" y="32"/>
                </a:cubicBezTo>
                <a:cubicBezTo>
                  <a:pt x="22" y="30"/>
                  <a:pt x="19" y="29"/>
                  <a:pt x="18" y="30"/>
                </a:cubicBezTo>
                <a:cubicBezTo>
                  <a:pt x="16" y="30"/>
                  <a:pt x="13" y="29"/>
                  <a:pt x="1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6"/>
                  <a:pt x="1" y="14"/>
                  <a:pt x="3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1"/>
                  <a:pt x="12" y="9"/>
                  <a:pt x="12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1"/>
                  <a:pt x="16" y="0"/>
                  <a:pt x="18" y="2"/>
                </a:cubicBezTo>
                <a:cubicBezTo>
                  <a:pt x="28" y="11"/>
                  <a:pt x="28" y="11"/>
                  <a:pt x="28" y="11"/>
                </a:cubicBezTo>
                <a:cubicBezTo>
                  <a:pt x="29" y="13"/>
                  <a:pt x="30" y="16"/>
                  <a:pt x="30" y="17"/>
                </a:cubicBezTo>
                <a:cubicBezTo>
                  <a:pt x="29" y="19"/>
                  <a:pt x="30" y="21"/>
                  <a:pt x="32" y="23"/>
                </a:cubicBezTo>
                <a:cubicBezTo>
                  <a:pt x="87" y="78"/>
                  <a:pt x="87" y="78"/>
                  <a:pt x="87" y="78"/>
                </a:cubicBezTo>
                <a:cubicBezTo>
                  <a:pt x="89" y="80"/>
                  <a:pt x="90" y="83"/>
                  <a:pt x="90" y="85"/>
                </a:cubicBezTo>
                <a:cubicBezTo>
                  <a:pt x="90" y="86"/>
                  <a:pt x="90" y="86"/>
                  <a:pt x="90" y="86"/>
                </a:cubicBezTo>
                <a:cubicBezTo>
                  <a:pt x="90" y="88"/>
                  <a:pt x="89" y="90"/>
                  <a:pt x="86" y="90"/>
                </a:cubicBezTo>
                <a:lnTo>
                  <a:pt x="85" y="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4876710" y="2311293"/>
            <a:ext cx="183897" cy="180670"/>
          </a:xfrm>
          <a:custGeom>
            <a:avLst/>
            <a:gdLst>
              <a:gd name="T0" fmla="*/ 21 w 42"/>
              <a:gd name="T1" fmla="*/ 2 h 42"/>
              <a:gd name="T2" fmla="*/ 27 w 42"/>
              <a:gd name="T3" fmla="*/ 8 h 42"/>
              <a:gd name="T4" fmla="*/ 33 w 42"/>
              <a:gd name="T5" fmla="*/ 21 h 42"/>
              <a:gd name="T6" fmla="*/ 33 w 42"/>
              <a:gd name="T7" fmla="*/ 22 h 42"/>
              <a:gd name="T8" fmla="*/ 30 w 42"/>
              <a:gd name="T9" fmla="*/ 31 h 42"/>
              <a:gd name="T10" fmla="*/ 21 w 42"/>
              <a:gd name="T11" fmla="*/ 35 h 42"/>
              <a:gd name="T12" fmla="*/ 19 w 42"/>
              <a:gd name="T13" fmla="*/ 35 h 42"/>
              <a:gd name="T14" fmla="*/ 19 w 42"/>
              <a:gd name="T15" fmla="*/ 35 h 42"/>
              <a:gd name="T16" fmla="*/ 6 w 42"/>
              <a:gd name="T17" fmla="*/ 29 h 42"/>
              <a:gd name="T18" fmla="*/ 3 w 42"/>
              <a:gd name="T19" fmla="*/ 26 h 42"/>
              <a:gd name="T20" fmla="*/ 1 w 42"/>
              <a:gd name="T21" fmla="*/ 27 h 42"/>
              <a:gd name="T22" fmla="*/ 21 w 42"/>
              <a:gd name="T23" fmla="*/ 42 h 42"/>
              <a:gd name="T24" fmla="*/ 42 w 42"/>
              <a:gd name="T25" fmla="*/ 21 h 42"/>
              <a:gd name="T26" fmla="*/ 23 w 42"/>
              <a:gd name="T27" fmla="*/ 0 h 42"/>
              <a:gd name="T28" fmla="*/ 21 w 42"/>
              <a:gd name="T29" fmla="*/ 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" h="42">
                <a:moveTo>
                  <a:pt x="21" y="2"/>
                </a:moveTo>
                <a:cubicBezTo>
                  <a:pt x="27" y="8"/>
                  <a:pt x="27" y="8"/>
                  <a:pt x="27" y="8"/>
                </a:cubicBezTo>
                <a:cubicBezTo>
                  <a:pt x="30" y="11"/>
                  <a:pt x="33" y="16"/>
                  <a:pt x="33" y="21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25"/>
                  <a:pt x="32" y="29"/>
                  <a:pt x="30" y="31"/>
                </a:cubicBezTo>
                <a:cubicBezTo>
                  <a:pt x="27" y="34"/>
                  <a:pt x="24" y="35"/>
                  <a:pt x="21" y="35"/>
                </a:cubicBezTo>
                <a:cubicBezTo>
                  <a:pt x="20" y="35"/>
                  <a:pt x="20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4" y="34"/>
                  <a:pt x="9" y="32"/>
                  <a:pt x="6" y="29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22"/>
                  <a:pt x="1" y="26"/>
                  <a:pt x="1" y="27"/>
                </a:cubicBezTo>
                <a:cubicBezTo>
                  <a:pt x="4" y="36"/>
                  <a:pt x="12" y="42"/>
                  <a:pt x="21" y="42"/>
                </a:cubicBezTo>
                <a:cubicBezTo>
                  <a:pt x="32" y="42"/>
                  <a:pt x="42" y="32"/>
                  <a:pt x="42" y="21"/>
                </a:cubicBezTo>
                <a:cubicBezTo>
                  <a:pt x="42" y="10"/>
                  <a:pt x="34" y="2"/>
                  <a:pt x="23" y="0"/>
                </a:cubicBezTo>
                <a:cubicBezTo>
                  <a:pt x="23" y="0"/>
                  <a:pt x="19" y="0"/>
                  <a:pt x="21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4767017" y="2198373"/>
            <a:ext cx="403282" cy="406507"/>
          </a:xfrm>
          <a:custGeom>
            <a:avLst/>
            <a:gdLst>
              <a:gd name="T0" fmla="*/ 47 w 94"/>
              <a:gd name="T1" fmla="*/ 0 h 94"/>
              <a:gd name="T2" fmla="*/ 27 w 94"/>
              <a:gd name="T3" fmla="*/ 4 h 94"/>
              <a:gd name="T4" fmla="*/ 26 w 94"/>
              <a:gd name="T5" fmla="*/ 7 h 94"/>
              <a:gd name="T6" fmla="*/ 34 w 94"/>
              <a:gd name="T7" fmla="*/ 14 h 94"/>
              <a:gd name="T8" fmla="*/ 37 w 94"/>
              <a:gd name="T9" fmla="*/ 15 h 94"/>
              <a:gd name="T10" fmla="*/ 47 w 94"/>
              <a:gd name="T11" fmla="*/ 13 h 94"/>
              <a:gd name="T12" fmla="*/ 81 w 94"/>
              <a:gd name="T13" fmla="*/ 47 h 94"/>
              <a:gd name="T14" fmla="*/ 47 w 94"/>
              <a:gd name="T15" fmla="*/ 81 h 94"/>
              <a:gd name="T16" fmla="*/ 13 w 94"/>
              <a:gd name="T17" fmla="*/ 47 h 94"/>
              <a:gd name="T18" fmla="*/ 14 w 94"/>
              <a:gd name="T19" fmla="*/ 39 h 94"/>
              <a:gd name="T20" fmla="*/ 14 w 94"/>
              <a:gd name="T21" fmla="*/ 37 h 94"/>
              <a:gd name="T22" fmla="*/ 6 w 94"/>
              <a:gd name="T23" fmla="*/ 29 h 94"/>
              <a:gd name="T24" fmla="*/ 3 w 94"/>
              <a:gd name="T25" fmla="*/ 29 h 94"/>
              <a:gd name="T26" fmla="*/ 0 w 94"/>
              <a:gd name="T27" fmla="*/ 47 h 94"/>
              <a:gd name="T28" fmla="*/ 47 w 94"/>
              <a:gd name="T29" fmla="*/ 94 h 94"/>
              <a:gd name="T30" fmla="*/ 94 w 94"/>
              <a:gd name="T31" fmla="*/ 47 h 94"/>
              <a:gd name="T32" fmla="*/ 47 w 94"/>
              <a:gd name="T3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4" h="94">
                <a:moveTo>
                  <a:pt x="47" y="0"/>
                </a:moveTo>
                <a:cubicBezTo>
                  <a:pt x="40" y="0"/>
                  <a:pt x="33" y="2"/>
                  <a:pt x="27" y="4"/>
                </a:cubicBezTo>
                <a:cubicBezTo>
                  <a:pt x="26" y="5"/>
                  <a:pt x="25" y="5"/>
                  <a:pt x="26" y="7"/>
                </a:cubicBezTo>
                <a:cubicBezTo>
                  <a:pt x="34" y="14"/>
                  <a:pt x="34" y="14"/>
                  <a:pt x="34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0" y="14"/>
                  <a:pt x="43" y="13"/>
                  <a:pt x="47" y="13"/>
                </a:cubicBezTo>
                <a:cubicBezTo>
                  <a:pt x="66" y="13"/>
                  <a:pt x="81" y="28"/>
                  <a:pt x="81" y="47"/>
                </a:cubicBezTo>
                <a:cubicBezTo>
                  <a:pt x="81" y="66"/>
                  <a:pt x="66" y="81"/>
                  <a:pt x="47" y="81"/>
                </a:cubicBezTo>
                <a:cubicBezTo>
                  <a:pt x="28" y="81"/>
                  <a:pt x="13" y="66"/>
                  <a:pt x="13" y="47"/>
                </a:cubicBezTo>
                <a:cubicBezTo>
                  <a:pt x="13" y="44"/>
                  <a:pt x="13" y="42"/>
                  <a:pt x="14" y="39"/>
                </a:cubicBezTo>
                <a:cubicBezTo>
                  <a:pt x="14" y="39"/>
                  <a:pt x="15" y="38"/>
                  <a:pt x="14" y="37"/>
                </a:cubicBezTo>
                <a:cubicBezTo>
                  <a:pt x="6" y="29"/>
                  <a:pt x="6" y="29"/>
                  <a:pt x="6" y="29"/>
                </a:cubicBezTo>
                <a:cubicBezTo>
                  <a:pt x="4" y="28"/>
                  <a:pt x="4" y="29"/>
                  <a:pt x="3" y="29"/>
                </a:cubicBezTo>
                <a:cubicBezTo>
                  <a:pt x="1" y="35"/>
                  <a:pt x="0" y="41"/>
                  <a:pt x="0" y="47"/>
                </a:cubicBezTo>
                <a:cubicBezTo>
                  <a:pt x="0" y="73"/>
                  <a:pt x="21" y="94"/>
                  <a:pt x="47" y="94"/>
                </a:cubicBezTo>
                <a:cubicBezTo>
                  <a:pt x="73" y="94"/>
                  <a:pt x="94" y="73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6506" y="1923093"/>
            <a:ext cx="603309" cy="496842"/>
          </a:xfrm>
          <a:custGeom>
            <a:avLst/>
            <a:gdLst>
              <a:gd name="T0" fmla="*/ 128 w 140"/>
              <a:gd name="T1" fmla="*/ 43 h 115"/>
              <a:gd name="T2" fmla="*/ 73 w 140"/>
              <a:gd name="T3" fmla="*/ 0 h 115"/>
              <a:gd name="T4" fmla="*/ 67 w 140"/>
              <a:gd name="T5" fmla="*/ 0 h 115"/>
              <a:gd name="T6" fmla="*/ 12 w 140"/>
              <a:gd name="T7" fmla="*/ 43 h 115"/>
              <a:gd name="T8" fmla="*/ 11 w 140"/>
              <a:gd name="T9" fmla="*/ 45 h 115"/>
              <a:gd name="T10" fmla="*/ 0 w 140"/>
              <a:gd name="T11" fmla="*/ 66 h 115"/>
              <a:gd name="T12" fmla="*/ 0 w 140"/>
              <a:gd name="T13" fmla="*/ 75 h 115"/>
              <a:gd name="T14" fmla="*/ 13 w 140"/>
              <a:gd name="T15" fmla="*/ 91 h 115"/>
              <a:gd name="T16" fmla="*/ 24 w 140"/>
              <a:gd name="T17" fmla="*/ 91 h 115"/>
              <a:gd name="T18" fmla="*/ 27 w 140"/>
              <a:gd name="T19" fmla="*/ 91 h 115"/>
              <a:gd name="T20" fmla="*/ 29 w 140"/>
              <a:gd name="T21" fmla="*/ 92 h 115"/>
              <a:gd name="T22" fmla="*/ 70 w 140"/>
              <a:gd name="T23" fmla="*/ 115 h 115"/>
              <a:gd name="T24" fmla="*/ 111 w 140"/>
              <a:gd name="T25" fmla="*/ 92 h 115"/>
              <a:gd name="T26" fmla="*/ 113 w 140"/>
              <a:gd name="T27" fmla="*/ 91 h 115"/>
              <a:gd name="T28" fmla="*/ 116 w 140"/>
              <a:gd name="T29" fmla="*/ 91 h 115"/>
              <a:gd name="T30" fmla="*/ 127 w 140"/>
              <a:gd name="T31" fmla="*/ 91 h 115"/>
              <a:gd name="T32" fmla="*/ 140 w 140"/>
              <a:gd name="T33" fmla="*/ 75 h 115"/>
              <a:gd name="T34" fmla="*/ 140 w 140"/>
              <a:gd name="T35" fmla="*/ 66 h 115"/>
              <a:gd name="T36" fmla="*/ 129 w 140"/>
              <a:gd name="T37" fmla="*/ 45 h 115"/>
              <a:gd name="T38" fmla="*/ 128 w 140"/>
              <a:gd name="T39" fmla="*/ 43 h 115"/>
              <a:gd name="T40" fmla="*/ 70 w 140"/>
              <a:gd name="T41" fmla="*/ 19 h 115"/>
              <a:gd name="T42" fmla="*/ 27 w 140"/>
              <a:gd name="T43" fmla="*/ 43 h 115"/>
              <a:gd name="T44" fmla="*/ 26 w 140"/>
              <a:gd name="T45" fmla="*/ 45 h 115"/>
              <a:gd name="T46" fmla="*/ 24 w 140"/>
              <a:gd name="T47" fmla="*/ 44 h 115"/>
              <a:gd name="T48" fmla="*/ 23 w 140"/>
              <a:gd name="T49" fmla="*/ 42 h 115"/>
              <a:gd name="T50" fmla="*/ 67 w 140"/>
              <a:gd name="T51" fmla="*/ 10 h 115"/>
              <a:gd name="T52" fmla="*/ 73 w 140"/>
              <a:gd name="T53" fmla="*/ 10 h 115"/>
              <a:gd name="T54" fmla="*/ 117 w 140"/>
              <a:gd name="T55" fmla="*/ 43 h 115"/>
              <a:gd name="T56" fmla="*/ 116 w 140"/>
              <a:gd name="T57" fmla="*/ 44 h 115"/>
              <a:gd name="T58" fmla="*/ 114 w 140"/>
              <a:gd name="T59" fmla="*/ 45 h 115"/>
              <a:gd name="T60" fmla="*/ 113 w 140"/>
              <a:gd name="T61" fmla="*/ 43 h 115"/>
              <a:gd name="T62" fmla="*/ 70 w 140"/>
              <a:gd name="T63" fmla="*/ 1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15">
                <a:moveTo>
                  <a:pt x="128" y="43"/>
                </a:moveTo>
                <a:cubicBezTo>
                  <a:pt x="125" y="18"/>
                  <a:pt x="102" y="0"/>
                  <a:pt x="73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38" y="0"/>
                  <a:pt x="15" y="18"/>
                  <a:pt x="12" y="43"/>
                </a:cubicBezTo>
                <a:cubicBezTo>
                  <a:pt x="12" y="44"/>
                  <a:pt x="11" y="44"/>
                  <a:pt x="11" y="45"/>
                </a:cubicBezTo>
                <a:cubicBezTo>
                  <a:pt x="6" y="46"/>
                  <a:pt x="0" y="51"/>
                  <a:pt x="0" y="66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88"/>
                  <a:pt x="9" y="91"/>
                  <a:pt x="13" y="91"/>
                </a:cubicBezTo>
                <a:cubicBezTo>
                  <a:pt x="24" y="91"/>
                  <a:pt x="24" y="91"/>
                  <a:pt x="24" y="91"/>
                </a:cubicBezTo>
                <a:cubicBezTo>
                  <a:pt x="25" y="91"/>
                  <a:pt x="26" y="91"/>
                  <a:pt x="27" y="91"/>
                </a:cubicBezTo>
                <a:cubicBezTo>
                  <a:pt x="28" y="91"/>
                  <a:pt x="28" y="91"/>
                  <a:pt x="29" y="92"/>
                </a:cubicBezTo>
                <a:cubicBezTo>
                  <a:pt x="37" y="106"/>
                  <a:pt x="53" y="115"/>
                  <a:pt x="70" y="115"/>
                </a:cubicBezTo>
                <a:cubicBezTo>
                  <a:pt x="87" y="115"/>
                  <a:pt x="103" y="106"/>
                  <a:pt x="111" y="92"/>
                </a:cubicBezTo>
                <a:cubicBezTo>
                  <a:pt x="112" y="92"/>
                  <a:pt x="112" y="91"/>
                  <a:pt x="113" y="91"/>
                </a:cubicBezTo>
                <a:cubicBezTo>
                  <a:pt x="114" y="90"/>
                  <a:pt x="115" y="91"/>
                  <a:pt x="116" y="91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31" y="91"/>
                  <a:pt x="140" y="88"/>
                  <a:pt x="140" y="75"/>
                </a:cubicBezTo>
                <a:cubicBezTo>
                  <a:pt x="140" y="66"/>
                  <a:pt x="140" y="66"/>
                  <a:pt x="140" y="66"/>
                </a:cubicBezTo>
                <a:cubicBezTo>
                  <a:pt x="140" y="51"/>
                  <a:pt x="134" y="46"/>
                  <a:pt x="129" y="45"/>
                </a:cubicBezTo>
                <a:cubicBezTo>
                  <a:pt x="129" y="44"/>
                  <a:pt x="128" y="44"/>
                  <a:pt x="128" y="43"/>
                </a:cubicBezTo>
                <a:close/>
                <a:moveTo>
                  <a:pt x="70" y="19"/>
                </a:moveTo>
                <a:cubicBezTo>
                  <a:pt x="52" y="19"/>
                  <a:pt x="36" y="29"/>
                  <a:pt x="27" y="43"/>
                </a:cubicBezTo>
                <a:cubicBezTo>
                  <a:pt x="27" y="44"/>
                  <a:pt x="27" y="45"/>
                  <a:pt x="26" y="45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3" y="44"/>
                  <a:pt x="23" y="42"/>
                </a:cubicBezTo>
                <a:cubicBezTo>
                  <a:pt x="24" y="24"/>
                  <a:pt x="44" y="10"/>
                  <a:pt x="67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95" y="10"/>
                  <a:pt x="114" y="24"/>
                  <a:pt x="117" y="43"/>
                </a:cubicBezTo>
                <a:cubicBezTo>
                  <a:pt x="117" y="43"/>
                  <a:pt x="117" y="44"/>
                  <a:pt x="116" y="44"/>
                </a:cubicBezTo>
                <a:cubicBezTo>
                  <a:pt x="115" y="44"/>
                  <a:pt x="115" y="44"/>
                  <a:pt x="114" y="45"/>
                </a:cubicBezTo>
                <a:cubicBezTo>
                  <a:pt x="113" y="45"/>
                  <a:pt x="113" y="44"/>
                  <a:pt x="113" y="43"/>
                </a:cubicBezTo>
                <a:cubicBezTo>
                  <a:pt x="104" y="29"/>
                  <a:pt x="88" y="19"/>
                  <a:pt x="70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63266" y="2474780"/>
            <a:ext cx="809789" cy="393602"/>
          </a:xfrm>
          <a:custGeom>
            <a:avLst/>
            <a:gdLst>
              <a:gd name="T0" fmla="*/ 187 w 188"/>
              <a:gd name="T1" fmla="*/ 86 h 91"/>
              <a:gd name="T2" fmla="*/ 155 w 188"/>
              <a:gd name="T3" fmla="*/ 17 h 91"/>
              <a:gd name="T4" fmla="*/ 134 w 188"/>
              <a:gd name="T5" fmla="*/ 0 h 91"/>
              <a:gd name="T6" fmla="*/ 57 w 188"/>
              <a:gd name="T7" fmla="*/ 0 h 91"/>
              <a:gd name="T8" fmla="*/ 54 w 188"/>
              <a:gd name="T9" fmla="*/ 0 h 91"/>
              <a:gd name="T10" fmla="*/ 33 w 188"/>
              <a:gd name="T11" fmla="*/ 17 h 91"/>
              <a:gd name="T12" fmla="*/ 1 w 188"/>
              <a:gd name="T13" fmla="*/ 86 h 91"/>
              <a:gd name="T14" fmla="*/ 5 w 188"/>
              <a:gd name="T15" fmla="*/ 91 h 91"/>
              <a:gd name="T16" fmla="*/ 29 w 188"/>
              <a:gd name="T17" fmla="*/ 91 h 91"/>
              <a:gd name="T18" fmla="*/ 35 w 188"/>
              <a:gd name="T19" fmla="*/ 87 h 91"/>
              <a:gd name="T20" fmla="*/ 48 w 188"/>
              <a:gd name="T21" fmla="*/ 62 h 91"/>
              <a:gd name="T22" fmla="*/ 52 w 188"/>
              <a:gd name="T23" fmla="*/ 63 h 91"/>
              <a:gd name="T24" fmla="*/ 52 w 188"/>
              <a:gd name="T25" fmla="*/ 85 h 91"/>
              <a:gd name="T26" fmla="*/ 57 w 188"/>
              <a:gd name="T27" fmla="*/ 91 h 91"/>
              <a:gd name="T28" fmla="*/ 136 w 188"/>
              <a:gd name="T29" fmla="*/ 91 h 91"/>
              <a:gd name="T30" fmla="*/ 141 w 188"/>
              <a:gd name="T31" fmla="*/ 83 h 91"/>
              <a:gd name="T32" fmla="*/ 141 w 188"/>
              <a:gd name="T33" fmla="*/ 62 h 91"/>
              <a:gd name="T34" fmla="*/ 144 w 188"/>
              <a:gd name="T35" fmla="*/ 61 h 91"/>
              <a:gd name="T36" fmla="*/ 156 w 188"/>
              <a:gd name="T37" fmla="*/ 86 h 91"/>
              <a:gd name="T38" fmla="*/ 163 w 188"/>
              <a:gd name="T39" fmla="*/ 91 h 91"/>
              <a:gd name="T40" fmla="*/ 183 w 188"/>
              <a:gd name="T41" fmla="*/ 91 h 91"/>
              <a:gd name="T42" fmla="*/ 187 w 188"/>
              <a:gd name="T43" fmla="*/ 86 h 91"/>
              <a:gd name="T44" fmla="*/ 133 w 188"/>
              <a:gd name="T45" fmla="*/ 40 h 91"/>
              <a:gd name="T46" fmla="*/ 129 w 188"/>
              <a:gd name="T47" fmla="*/ 44 h 91"/>
              <a:gd name="T48" fmla="*/ 105 w 188"/>
              <a:gd name="T49" fmla="*/ 44 h 91"/>
              <a:gd name="T50" fmla="*/ 101 w 188"/>
              <a:gd name="T51" fmla="*/ 40 h 91"/>
              <a:gd name="T52" fmla="*/ 101 w 188"/>
              <a:gd name="T53" fmla="*/ 35 h 91"/>
              <a:gd name="T54" fmla="*/ 105 w 188"/>
              <a:gd name="T55" fmla="*/ 31 h 91"/>
              <a:gd name="T56" fmla="*/ 129 w 188"/>
              <a:gd name="T57" fmla="*/ 31 h 91"/>
              <a:gd name="T58" fmla="*/ 133 w 188"/>
              <a:gd name="T59" fmla="*/ 35 h 91"/>
              <a:gd name="T60" fmla="*/ 133 w 188"/>
              <a:gd name="T61" fmla="*/ 4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8" h="91">
                <a:moveTo>
                  <a:pt x="187" y="86"/>
                </a:moveTo>
                <a:cubicBezTo>
                  <a:pt x="155" y="17"/>
                  <a:pt x="155" y="17"/>
                  <a:pt x="155" y="17"/>
                </a:cubicBezTo>
                <a:cubicBezTo>
                  <a:pt x="154" y="15"/>
                  <a:pt x="147" y="0"/>
                  <a:pt x="134" y="0"/>
                </a:cubicBezTo>
                <a:cubicBezTo>
                  <a:pt x="130" y="0"/>
                  <a:pt x="59" y="0"/>
                  <a:pt x="57" y="0"/>
                </a:cubicBezTo>
                <a:cubicBezTo>
                  <a:pt x="57" y="0"/>
                  <a:pt x="56" y="0"/>
                  <a:pt x="54" y="0"/>
                </a:cubicBezTo>
                <a:cubicBezTo>
                  <a:pt x="39" y="0"/>
                  <a:pt x="34" y="15"/>
                  <a:pt x="33" y="17"/>
                </a:cubicBezTo>
                <a:cubicBezTo>
                  <a:pt x="1" y="86"/>
                  <a:pt x="1" y="86"/>
                  <a:pt x="1" y="86"/>
                </a:cubicBezTo>
                <a:cubicBezTo>
                  <a:pt x="0" y="88"/>
                  <a:pt x="0" y="91"/>
                  <a:pt x="5" y="91"/>
                </a:cubicBezTo>
                <a:cubicBezTo>
                  <a:pt x="5" y="91"/>
                  <a:pt x="22" y="91"/>
                  <a:pt x="29" y="91"/>
                </a:cubicBezTo>
                <a:cubicBezTo>
                  <a:pt x="33" y="91"/>
                  <a:pt x="35" y="87"/>
                  <a:pt x="35" y="87"/>
                </a:cubicBezTo>
                <a:cubicBezTo>
                  <a:pt x="48" y="62"/>
                  <a:pt x="48" y="62"/>
                  <a:pt x="48" y="62"/>
                </a:cubicBezTo>
                <a:cubicBezTo>
                  <a:pt x="48" y="62"/>
                  <a:pt x="52" y="53"/>
                  <a:pt x="52" y="63"/>
                </a:cubicBezTo>
                <a:cubicBezTo>
                  <a:pt x="52" y="70"/>
                  <a:pt x="52" y="75"/>
                  <a:pt x="52" y="85"/>
                </a:cubicBezTo>
                <a:cubicBezTo>
                  <a:pt x="52" y="88"/>
                  <a:pt x="53" y="91"/>
                  <a:pt x="57" y="91"/>
                </a:cubicBezTo>
                <a:cubicBezTo>
                  <a:pt x="78" y="91"/>
                  <a:pt x="116" y="91"/>
                  <a:pt x="136" y="91"/>
                </a:cubicBezTo>
                <a:cubicBezTo>
                  <a:pt x="141" y="91"/>
                  <a:pt x="141" y="88"/>
                  <a:pt x="141" y="83"/>
                </a:cubicBezTo>
                <a:cubicBezTo>
                  <a:pt x="141" y="73"/>
                  <a:pt x="141" y="70"/>
                  <a:pt x="141" y="62"/>
                </a:cubicBezTo>
                <a:cubicBezTo>
                  <a:pt x="141" y="56"/>
                  <a:pt x="144" y="61"/>
                  <a:pt x="144" y="61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56" y="86"/>
                  <a:pt x="158" y="91"/>
                  <a:pt x="163" y="91"/>
                </a:cubicBezTo>
                <a:cubicBezTo>
                  <a:pt x="168" y="91"/>
                  <a:pt x="183" y="91"/>
                  <a:pt x="183" y="91"/>
                </a:cubicBezTo>
                <a:cubicBezTo>
                  <a:pt x="187" y="91"/>
                  <a:pt x="188" y="88"/>
                  <a:pt x="187" y="86"/>
                </a:cubicBezTo>
                <a:close/>
                <a:moveTo>
                  <a:pt x="133" y="40"/>
                </a:moveTo>
                <a:cubicBezTo>
                  <a:pt x="133" y="43"/>
                  <a:pt x="131" y="44"/>
                  <a:pt x="129" y="44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4"/>
                  <a:pt x="101" y="43"/>
                  <a:pt x="101" y="40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1" y="33"/>
                  <a:pt x="103" y="31"/>
                  <a:pt x="105" y="31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31" y="31"/>
                  <a:pt x="133" y="33"/>
                  <a:pt x="133" y="35"/>
                </a:cubicBezTo>
                <a:lnTo>
                  <a:pt x="133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4503933" y="4688062"/>
            <a:ext cx="868154" cy="865221"/>
          </a:xfrm>
          <a:custGeom>
            <a:avLst/>
            <a:gdLst>
              <a:gd name="T0" fmla="*/ 211 w 222"/>
              <a:gd name="T1" fmla="*/ 10 h 221"/>
              <a:gd name="T2" fmla="*/ 175 w 222"/>
              <a:gd name="T3" fmla="*/ 16 h 221"/>
              <a:gd name="T4" fmla="*/ 147 w 222"/>
              <a:gd name="T5" fmla="*/ 42 h 221"/>
              <a:gd name="T6" fmla="*/ 143 w 222"/>
              <a:gd name="T7" fmla="*/ 43 h 221"/>
              <a:gd name="T8" fmla="*/ 55 w 222"/>
              <a:gd name="T9" fmla="*/ 27 h 221"/>
              <a:gd name="T10" fmla="*/ 44 w 222"/>
              <a:gd name="T11" fmla="*/ 31 h 221"/>
              <a:gd name="T12" fmla="*/ 36 w 222"/>
              <a:gd name="T13" fmla="*/ 39 h 221"/>
              <a:gd name="T14" fmla="*/ 37 w 222"/>
              <a:gd name="T15" fmla="*/ 47 h 221"/>
              <a:gd name="T16" fmla="*/ 102 w 222"/>
              <a:gd name="T17" fmla="*/ 81 h 221"/>
              <a:gd name="T18" fmla="*/ 104 w 222"/>
              <a:gd name="T19" fmla="*/ 86 h 221"/>
              <a:gd name="T20" fmla="*/ 65 w 222"/>
              <a:gd name="T21" fmla="*/ 125 h 221"/>
              <a:gd name="T22" fmla="*/ 58 w 222"/>
              <a:gd name="T23" fmla="*/ 127 h 221"/>
              <a:gd name="T24" fmla="*/ 28 w 222"/>
              <a:gd name="T25" fmla="*/ 124 h 221"/>
              <a:gd name="T26" fmla="*/ 16 w 222"/>
              <a:gd name="T27" fmla="*/ 128 h 221"/>
              <a:gd name="T28" fmla="*/ 2 w 222"/>
              <a:gd name="T29" fmla="*/ 142 h 221"/>
              <a:gd name="T30" fmla="*/ 3 w 222"/>
              <a:gd name="T31" fmla="*/ 150 h 221"/>
              <a:gd name="T32" fmla="*/ 53 w 222"/>
              <a:gd name="T33" fmla="*/ 162 h 221"/>
              <a:gd name="T34" fmla="*/ 59 w 222"/>
              <a:gd name="T35" fmla="*/ 168 h 221"/>
              <a:gd name="T36" fmla="*/ 70 w 222"/>
              <a:gd name="T37" fmla="*/ 218 h 221"/>
              <a:gd name="T38" fmla="*/ 79 w 222"/>
              <a:gd name="T39" fmla="*/ 218 h 221"/>
              <a:gd name="T40" fmla="*/ 93 w 222"/>
              <a:gd name="T41" fmla="*/ 205 h 221"/>
              <a:gd name="T42" fmla="*/ 97 w 222"/>
              <a:gd name="T43" fmla="*/ 193 h 221"/>
              <a:gd name="T44" fmla="*/ 93 w 222"/>
              <a:gd name="T45" fmla="*/ 164 h 221"/>
              <a:gd name="T46" fmla="*/ 95 w 222"/>
              <a:gd name="T47" fmla="*/ 158 h 221"/>
              <a:gd name="T48" fmla="*/ 135 w 222"/>
              <a:gd name="T49" fmla="*/ 118 h 221"/>
              <a:gd name="T50" fmla="*/ 140 w 222"/>
              <a:gd name="T51" fmla="*/ 119 h 221"/>
              <a:gd name="T52" fmla="*/ 173 w 222"/>
              <a:gd name="T53" fmla="*/ 184 h 221"/>
              <a:gd name="T54" fmla="*/ 181 w 222"/>
              <a:gd name="T55" fmla="*/ 185 h 221"/>
              <a:gd name="T56" fmla="*/ 189 w 222"/>
              <a:gd name="T57" fmla="*/ 177 h 221"/>
              <a:gd name="T58" fmla="*/ 193 w 222"/>
              <a:gd name="T59" fmla="*/ 165 h 221"/>
              <a:gd name="T60" fmla="*/ 178 w 222"/>
              <a:gd name="T61" fmla="*/ 80 h 221"/>
              <a:gd name="T62" fmla="*/ 179 w 222"/>
              <a:gd name="T63" fmla="*/ 75 h 221"/>
              <a:gd name="T64" fmla="*/ 205 w 222"/>
              <a:gd name="T65" fmla="*/ 47 h 221"/>
              <a:gd name="T66" fmla="*/ 211 w 222"/>
              <a:gd name="T67" fmla="*/ 1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" h="221">
                <a:moveTo>
                  <a:pt x="211" y="10"/>
                </a:moveTo>
                <a:cubicBezTo>
                  <a:pt x="200" y="0"/>
                  <a:pt x="183" y="8"/>
                  <a:pt x="175" y="16"/>
                </a:cubicBezTo>
                <a:cubicBezTo>
                  <a:pt x="175" y="16"/>
                  <a:pt x="155" y="35"/>
                  <a:pt x="147" y="42"/>
                </a:cubicBezTo>
                <a:cubicBezTo>
                  <a:pt x="145" y="43"/>
                  <a:pt x="143" y="43"/>
                  <a:pt x="143" y="43"/>
                </a:cubicBezTo>
                <a:cubicBezTo>
                  <a:pt x="55" y="27"/>
                  <a:pt x="55" y="27"/>
                  <a:pt x="55" y="27"/>
                </a:cubicBezTo>
                <a:cubicBezTo>
                  <a:pt x="52" y="27"/>
                  <a:pt x="46" y="29"/>
                  <a:pt x="44" y="31"/>
                </a:cubicBezTo>
                <a:cubicBezTo>
                  <a:pt x="36" y="39"/>
                  <a:pt x="36" y="39"/>
                  <a:pt x="36" y="39"/>
                </a:cubicBezTo>
                <a:cubicBezTo>
                  <a:pt x="33" y="42"/>
                  <a:pt x="34" y="45"/>
                  <a:pt x="37" y="47"/>
                </a:cubicBezTo>
                <a:cubicBezTo>
                  <a:pt x="102" y="81"/>
                  <a:pt x="102" y="81"/>
                  <a:pt x="102" y="81"/>
                </a:cubicBezTo>
                <a:cubicBezTo>
                  <a:pt x="102" y="81"/>
                  <a:pt x="107" y="83"/>
                  <a:pt x="104" y="86"/>
                </a:cubicBezTo>
                <a:cubicBezTo>
                  <a:pt x="93" y="96"/>
                  <a:pt x="75" y="115"/>
                  <a:pt x="65" y="125"/>
                </a:cubicBezTo>
                <a:cubicBezTo>
                  <a:pt x="62" y="128"/>
                  <a:pt x="58" y="127"/>
                  <a:pt x="58" y="127"/>
                </a:cubicBezTo>
                <a:cubicBezTo>
                  <a:pt x="28" y="124"/>
                  <a:pt x="28" y="124"/>
                  <a:pt x="28" y="124"/>
                </a:cubicBezTo>
                <a:cubicBezTo>
                  <a:pt x="24" y="123"/>
                  <a:pt x="19" y="125"/>
                  <a:pt x="16" y="128"/>
                </a:cubicBezTo>
                <a:cubicBezTo>
                  <a:pt x="2" y="142"/>
                  <a:pt x="2" y="142"/>
                  <a:pt x="2" y="142"/>
                </a:cubicBezTo>
                <a:cubicBezTo>
                  <a:pt x="0" y="144"/>
                  <a:pt x="0" y="148"/>
                  <a:pt x="3" y="150"/>
                </a:cubicBezTo>
                <a:cubicBezTo>
                  <a:pt x="53" y="162"/>
                  <a:pt x="53" y="162"/>
                  <a:pt x="53" y="162"/>
                </a:cubicBezTo>
                <a:cubicBezTo>
                  <a:pt x="56" y="164"/>
                  <a:pt x="57" y="165"/>
                  <a:pt x="59" y="168"/>
                </a:cubicBezTo>
                <a:cubicBezTo>
                  <a:pt x="70" y="218"/>
                  <a:pt x="70" y="218"/>
                  <a:pt x="70" y="218"/>
                </a:cubicBezTo>
                <a:cubicBezTo>
                  <a:pt x="72" y="221"/>
                  <a:pt x="76" y="221"/>
                  <a:pt x="79" y="218"/>
                </a:cubicBezTo>
                <a:cubicBezTo>
                  <a:pt x="93" y="205"/>
                  <a:pt x="93" y="205"/>
                  <a:pt x="93" y="205"/>
                </a:cubicBezTo>
                <a:cubicBezTo>
                  <a:pt x="95" y="202"/>
                  <a:pt x="97" y="197"/>
                  <a:pt x="97" y="193"/>
                </a:cubicBezTo>
                <a:cubicBezTo>
                  <a:pt x="93" y="164"/>
                  <a:pt x="93" y="164"/>
                  <a:pt x="93" y="164"/>
                </a:cubicBezTo>
                <a:cubicBezTo>
                  <a:pt x="93" y="164"/>
                  <a:pt x="93" y="160"/>
                  <a:pt x="95" y="158"/>
                </a:cubicBezTo>
                <a:cubicBezTo>
                  <a:pt x="105" y="148"/>
                  <a:pt x="125" y="129"/>
                  <a:pt x="135" y="118"/>
                </a:cubicBezTo>
                <a:cubicBezTo>
                  <a:pt x="138" y="115"/>
                  <a:pt x="140" y="119"/>
                  <a:pt x="140" y="119"/>
                </a:cubicBezTo>
                <a:cubicBezTo>
                  <a:pt x="173" y="184"/>
                  <a:pt x="173" y="184"/>
                  <a:pt x="173" y="184"/>
                </a:cubicBezTo>
                <a:cubicBezTo>
                  <a:pt x="175" y="187"/>
                  <a:pt x="179" y="188"/>
                  <a:pt x="181" y="185"/>
                </a:cubicBezTo>
                <a:cubicBezTo>
                  <a:pt x="189" y="177"/>
                  <a:pt x="189" y="177"/>
                  <a:pt x="189" y="177"/>
                </a:cubicBezTo>
                <a:cubicBezTo>
                  <a:pt x="192" y="174"/>
                  <a:pt x="194" y="169"/>
                  <a:pt x="193" y="165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8" y="80"/>
                  <a:pt x="178" y="77"/>
                  <a:pt x="179" y="75"/>
                </a:cubicBezTo>
                <a:cubicBezTo>
                  <a:pt x="186" y="68"/>
                  <a:pt x="205" y="47"/>
                  <a:pt x="205" y="47"/>
                </a:cubicBezTo>
                <a:cubicBezTo>
                  <a:pt x="214" y="39"/>
                  <a:pt x="222" y="20"/>
                  <a:pt x="211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39717" y="3545670"/>
            <a:ext cx="961421" cy="522652"/>
          </a:xfrm>
          <a:custGeom>
            <a:avLst/>
            <a:gdLst>
              <a:gd name="T0" fmla="*/ 136 w 168"/>
              <a:gd name="T1" fmla="*/ 4 h 91"/>
              <a:gd name="T2" fmla="*/ 27 w 168"/>
              <a:gd name="T3" fmla="*/ 0 h 91"/>
              <a:gd name="T4" fmla="*/ 15 w 168"/>
              <a:gd name="T5" fmla="*/ 60 h 91"/>
              <a:gd name="T6" fmla="*/ 12 w 168"/>
              <a:gd name="T7" fmla="*/ 60 h 91"/>
              <a:gd name="T8" fmla="*/ 0 w 168"/>
              <a:gd name="T9" fmla="*/ 60 h 91"/>
              <a:gd name="T10" fmla="*/ 6 w 168"/>
              <a:gd name="T11" fmla="*/ 72 h 91"/>
              <a:gd name="T12" fmla="*/ 25 w 168"/>
              <a:gd name="T13" fmla="*/ 78 h 91"/>
              <a:gd name="T14" fmla="*/ 52 w 168"/>
              <a:gd name="T15" fmla="*/ 87 h 91"/>
              <a:gd name="T16" fmla="*/ 80 w 168"/>
              <a:gd name="T17" fmla="*/ 78 h 91"/>
              <a:gd name="T18" fmla="*/ 119 w 168"/>
              <a:gd name="T19" fmla="*/ 91 h 91"/>
              <a:gd name="T20" fmla="*/ 142 w 168"/>
              <a:gd name="T21" fmla="*/ 91 h 91"/>
              <a:gd name="T22" fmla="*/ 168 w 168"/>
              <a:gd name="T23" fmla="*/ 66 h 91"/>
              <a:gd name="T24" fmla="*/ 164 w 168"/>
              <a:gd name="T25" fmla="*/ 30 h 91"/>
              <a:gd name="T26" fmla="*/ 36 w 168"/>
              <a:gd name="T27" fmla="*/ 74 h 91"/>
              <a:gd name="T28" fmla="*/ 46 w 168"/>
              <a:gd name="T29" fmla="*/ 74 h 91"/>
              <a:gd name="T30" fmla="*/ 63 w 168"/>
              <a:gd name="T31" fmla="*/ 79 h 91"/>
              <a:gd name="T32" fmla="*/ 63 w 168"/>
              <a:gd name="T33" fmla="*/ 69 h 91"/>
              <a:gd name="T34" fmla="*/ 63 w 168"/>
              <a:gd name="T35" fmla="*/ 79 h 91"/>
              <a:gd name="T36" fmla="*/ 40 w 168"/>
              <a:gd name="T37" fmla="*/ 60 h 91"/>
              <a:gd name="T38" fmla="*/ 40 w 168"/>
              <a:gd name="T39" fmla="*/ 52 h 91"/>
              <a:gd name="T40" fmla="*/ 69 w 168"/>
              <a:gd name="T41" fmla="*/ 56 h 91"/>
              <a:gd name="T42" fmla="*/ 65 w 168"/>
              <a:gd name="T43" fmla="*/ 47 h 91"/>
              <a:gd name="T44" fmla="*/ 36 w 168"/>
              <a:gd name="T45" fmla="*/ 43 h 91"/>
              <a:gd name="T46" fmla="*/ 65 w 168"/>
              <a:gd name="T47" fmla="*/ 39 h 91"/>
              <a:gd name="T48" fmla="*/ 65 w 168"/>
              <a:gd name="T49" fmla="*/ 47 h 91"/>
              <a:gd name="T50" fmla="*/ 40 w 168"/>
              <a:gd name="T51" fmla="*/ 34 h 91"/>
              <a:gd name="T52" fmla="*/ 40 w 168"/>
              <a:gd name="T53" fmla="*/ 26 h 91"/>
              <a:gd name="T54" fmla="*/ 69 w 168"/>
              <a:gd name="T55" fmla="*/ 30 h 91"/>
              <a:gd name="T56" fmla="*/ 65 w 168"/>
              <a:gd name="T57" fmla="*/ 21 h 91"/>
              <a:gd name="T58" fmla="*/ 36 w 168"/>
              <a:gd name="T59" fmla="*/ 17 h 91"/>
              <a:gd name="T60" fmla="*/ 65 w 168"/>
              <a:gd name="T61" fmla="*/ 13 h 91"/>
              <a:gd name="T62" fmla="*/ 65 w 168"/>
              <a:gd name="T63" fmla="*/ 21 h 91"/>
              <a:gd name="T64" fmla="*/ 114 w 168"/>
              <a:gd name="T65" fmla="*/ 74 h 91"/>
              <a:gd name="T66" fmla="*/ 125 w 168"/>
              <a:gd name="T67" fmla="*/ 74 h 91"/>
              <a:gd name="T68" fmla="*/ 142 w 168"/>
              <a:gd name="T69" fmla="*/ 79 h 91"/>
              <a:gd name="T70" fmla="*/ 142 w 168"/>
              <a:gd name="T71" fmla="*/ 69 h 91"/>
              <a:gd name="T72" fmla="*/ 142 w 168"/>
              <a:gd name="T73" fmla="*/ 79 h 91"/>
              <a:gd name="T74" fmla="*/ 108 w 168"/>
              <a:gd name="T75" fmla="*/ 43 h 91"/>
              <a:gd name="T76" fmla="*/ 127 w 168"/>
              <a:gd name="T77" fmla="*/ 12 h 91"/>
              <a:gd name="T78" fmla="*/ 156 w 168"/>
              <a:gd name="T79" fmla="*/ 43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8" h="91">
                <a:moveTo>
                  <a:pt x="164" y="30"/>
                </a:moveTo>
                <a:cubicBezTo>
                  <a:pt x="136" y="4"/>
                  <a:pt x="136" y="4"/>
                  <a:pt x="136" y="4"/>
                </a:cubicBezTo>
                <a:cubicBezTo>
                  <a:pt x="133" y="2"/>
                  <a:pt x="131" y="0"/>
                  <a:pt x="1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5" y="6"/>
                  <a:pt x="15" y="12"/>
                </a:cubicBezTo>
                <a:cubicBezTo>
                  <a:pt x="15" y="60"/>
                  <a:pt x="15" y="60"/>
                  <a:pt x="15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56"/>
                  <a:pt x="9" y="54"/>
                  <a:pt x="6" y="54"/>
                </a:cubicBezTo>
                <a:cubicBezTo>
                  <a:pt x="3" y="54"/>
                  <a:pt x="0" y="56"/>
                  <a:pt x="0" y="6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3" y="72"/>
                  <a:pt x="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8" y="75"/>
                  <a:pt x="21" y="77"/>
                  <a:pt x="25" y="78"/>
                </a:cubicBezTo>
                <a:cubicBezTo>
                  <a:pt x="26" y="85"/>
                  <a:pt x="33" y="91"/>
                  <a:pt x="41" y="91"/>
                </a:cubicBezTo>
                <a:cubicBezTo>
                  <a:pt x="45" y="91"/>
                  <a:pt x="49" y="89"/>
                  <a:pt x="52" y="87"/>
                </a:cubicBezTo>
                <a:cubicBezTo>
                  <a:pt x="55" y="89"/>
                  <a:pt x="59" y="91"/>
                  <a:pt x="63" y="91"/>
                </a:cubicBezTo>
                <a:cubicBezTo>
                  <a:pt x="72" y="91"/>
                  <a:pt x="78" y="85"/>
                  <a:pt x="80" y="78"/>
                </a:cubicBezTo>
                <a:cubicBezTo>
                  <a:pt x="103" y="78"/>
                  <a:pt x="103" y="78"/>
                  <a:pt x="103" y="78"/>
                </a:cubicBezTo>
                <a:cubicBezTo>
                  <a:pt x="105" y="85"/>
                  <a:pt x="111" y="91"/>
                  <a:pt x="119" y="91"/>
                </a:cubicBezTo>
                <a:cubicBezTo>
                  <a:pt x="124" y="91"/>
                  <a:pt x="128" y="89"/>
                  <a:pt x="131" y="87"/>
                </a:cubicBezTo>
                <a:cubicBezTo>
                  <a:pt x="134" y="89"/>
                  <a:pt x="137" y="91"/>
                  <a:pt x="142" y="91"/>
                </a:cubicBezTo>
                <a:cubicBezTo>
                  <a:pt x="150" y="91"/>
                  <a:pt x="157" y="85"/>
                  <a:pt x="158" y="78"/>
                </a:cubicBezTo>
                <a:cubicBezTo>
                  <a:pt x="164" y="77"/>
                  <a:pt x="168" y="72"/>
                  <a:pt x="168" y="66"/>
                </a:cubicBezTo>
                <a:cubicBezTo>
                  <a:pt x="168" y="39"/>
                  <a:pt x="168" y="39"/>
                  <a:pt x="168" y="39"/>
                </a:cubicBezTo>
                <a:cubicBezTo>
                  <a:pt x="168" y="36"/>
                  <a:pt x="167" y="33"/>
                  <a:pt x="164" y="30"/>
                </a:cubicBezTo>
                <a:close/>
                <a:moveTo>
                  <a:pt x="41" y="79"/>
                </a:moveTo>
                <a:cubicBezTo>
                  <a:pt x="38" y="79"/>
                  <a:pt x="36" y="77"/>
                  <a:pt x="36" y="74"/>
                </a:cubicBezTo>
                <a:cubicBezTo>
                  <a:pt x="36" y="71"/>
                  <a:pt x="38" y="69"/>
                  <a:pt x="41" y="69"/>
                </a:cubicBezTo>
                <a:cubicBezTo>
                  <a:pt x="44" y="69"/>
                  <a:pt x="46" y="71"/>
                  <a:pt x="46" y="74"/>
                </a:cubicBezTo>
                <a:cubicBezTo>
                  <a:pt x="46" y="77"/>
                  <a:pt x="44" y="79"/>
                  <a:pt x="41" y="79"/>
                </a:cubicBezTo>
                <a:close/>
                <a:moveTo>
                  <a:pt x="63" y="79"/>
                </a:moveTo>
                <a:cubicBezTo>
                  <a:pt x="61" y="79"/>
                  <a:pt x="58" y="77"/>
                  <a:pt x="58" y="74"/>
                </a:cubicBezTo>
                <a:cubicBezTo>
                  <a:pt x="58" y="71"/>
                  <a:pt x="61" y="69"/>
                  <a:pt x="63" y="69"/>
                </a:cubicBezTo>
                <a:cubicBezTo>
                  <a:pt x="66" y="69"/>
                  <a:pt x="69" y="71"/>
                  <a:pt x="69" y="74"/>
                </a:cubicBezTo>
                <a:cubicBezTo>
                  <a:pt x="69" y="77"/>
                  <a:pt x="66" y="79"/>
                  <a:pt x="63" y="79"/>
                </a:cubicBezTo>
                <a:close/>
                <a:moveTo>
                  <a:pt x="65" y="60"/>
                </a:moveTo>
                <a:cubicBezTo>
                  <a:pt x="40" y="60"/>
                  <a:pt x="40" y="60"/>
                  <a:pt x="40" y="60"/>
                </a:cubicBezTo>
                <a:cubicBezTo>
                  <a:pt x="37" y="60"/>
                  <a:pt x="36" y="58"/>
                  <a:pt x="36" y="56"/>
                </a:cubicBezTo>
                <a:cubicBezTo>
                  <a:pt x="36" y="53"/>
                  <a:pt x="37" y="52"/>
                  <a:pt x="40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7" y="52"/>
                  <a:pt x="69" y="53"/>
                  <a:pt x="69" y="56"/>
                </a:cubicBezTo>
                <a:cubicBezTo>
                  <a:pt x="69" y="58"/>
                  <a:pt x="67" y="60"/>
                  <a:pt x="65" y="60"/>
                </a:cubicBezTo>
                <a:close/>
                <a:moveTo>
                  <a:pt x="65" y="47"/>
                </a:moveTo>
                <a:cubicBezTo>
                  <a:pt x="40" y="47"/>
                  <a:pt x="40" y="47"/>
                  <a:pt x="40" y="47"/>
                </a:cubicBezTo>
                <a:cubicBezTo>
                  <a:pt x="37" y="47"/>
                  <a:pt x="36" y="45"/>
                  <a:pt x="36" y="43"/>
                </a:cubicBezTo>
                <a:cubicBezTo>
                  <a:pt x="36" y="41"/>
                  <a:pt x="37" y="39"/>
                  <a:pt x="40" y="39"/>
                </a:cubicBezTo>
                <a:cubicBezTo>
                  <a:pt x="65" y="39"/>
                  <a:pt x="65" y="39"/>
                  <a:pt x="65" y="39"/>
                </a:cubicBezTo>
                <a:cubicBezTo>
                  <a:pt x="67" y="39"/>
                  <a:pt x="69" y="41"/>
                  <a:pt x="69" y="43"/>
                </a:cubicBezTo>
                <a:cubicBezTo>
                  <a:pt x="69" y="45"/>
                  <a:pt x="67" y="47"/>
                  <a:pt x="65" y="47"/>
                </a:cubicBezTo>
                <a:close/>
                <a:moveTo>
                  <a:pt x="65" y="34"/>
                </a:moveTo>
                <a:cubicBezTo>
                  <a:pt x="40" y="34"/>
                  <a:pt x="40" y="34"/>
                  <a:pt x="40" y="34"/>
                </a:cubicBezTo>
                <a:cubicBezTo>
                  <a:pt x="37" y="34"/>
                  <a:pt x="36" y="32"/>
                  <a:pt x="36" y="30"/>
                </a:cubicBezTo>
                <a:cubicBezTo>
                  <a:pt x="36" y="28"/>
                  <a:pt x="37" y="26"/>
                  <a:pt x="40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7" y="26"/>
                  <a:pt x="69" y="28"/>
                  <a:pt x="69" y="30"/>
                </a:cubicBezTo>
                <a:cubicBezTo>
                  <a:pt x="69" y="32"/>
                  <a:pt x="67" y="34"/>
                  <a:pt x="65" y="34"/>
                </a:cubicBezTo>
                <a:close/>
                <a:moveTo>
                  <a:pt x="65" y="21"/>
                </a:moveTo>
                <a:cubicBezTo>
                  <a:pt x="40" y="21"/>
                  <a:pt x="40" y="21"/>
                  <a:pt x="40" y="21"/>
                </a:cubicBezTo>
                <a:cubicBezTo>
                  <a:pt x="37" y="21"/>
                  <a:pt x="36" y="19"/>
                  <a:pt x="36" y="17"/>
                </a:cubicBezTo>
                <a:cubicBezTo>
                  <a:pt x="36" y="15"/>
                  <a:pt x="37" y="13"/>
                  <a:pt x="40" y="13"/>
                </a:cubicBezTo>
                <a:cubicBezTo>
                  <a:pt x="65" y="13"/>
                  <a:pt x="65" y="13"/>
                  <a:pt x="65" y="13"/>
                </a:cubicBezTo>
                <a:cubicBezTo>
                  <a:pt x="67" y="13"/>
                  <a:pt x="69" y="15"/>
                  <a:pt x="69" y="17"/>
                </a:cubicBezTo>
                <a:cubicBezTo>
                  <a:pt x="69" y="19"/>
                  <a:pt x="67" y="21"/>
                  <a:pt x="65" y="21"/>
                </a:cubicBezTo>
                <a:close/>
                <a:moveTo>
                  <a:pt x="119" y="79"/>
                </a:moveTo>
                <a:cubicBezTo>
                  <a:pt x="117" y="79"/>
                  <a:pt x="114" y="77"/>
                  <a:pt x="114" y="74"/>
                </a:cubicBezTo>
                <a:cubicBezTo>
                  <a:pt x="114" y="71"/>
                  <a:pt x="117" y="69"/>
                  <a:pt x="119" y="69"/>
                </a:cubicBezTo>
                <a:cubicBezTo>
                  <a:pt x="122" y="69"/>
                  <a:pt x="125" y="71"/>
                  <a:pt x="125" y="74"/>
                </a:cubicBezTo>
                <a:cubicBezTo>
                  <a:pt x="125" y="77"/>
                  <a:pt x="122" y="79"/>
                  <a:pt x="119" y="79"/>
                </a:cubicBezTo>
                <a:close/>
                <a:moveTo>
                  <a:pt x="142" y="79"/>
                </a:moveTo>
                <a:cubicBezTo>
                  <a:pt x="139" y="79"/>
                  <a:pt x="137" y="77"/>
                  <a:pt x="137" y="74"/>
                </a:cubicBezTo>
                <a:cubicBezTo>
                  <a:pt x="137" y="71"/>
                  <a:pt x="139" y="69"/>
                  <a:pt x="142" y="69"/>
                </a:cubicBezTo>
                <a:cubicBezTo>
                  <a:pt x="145" y="69"/>
                  <a:pt x="147" y="71"/>
                  <a:pt x="147" y="74"/>
                </a:cubicBezTo>
                <a:cubicBezTo>
                  <a:pt x="147" y="77"/>
                  <a:pt x="145" y="79"/>
                  <a:pt x="142" y="79"/>
                </a:cubicBezTo>
                <a:close/>
                <a:moveTo>
                  <a:pt x="156" y="43"/>
                </a:moveTo>
                <a:cubicBezTo>
                  <a:pt x="108" y="43"/>
                  <a:pt x="108" y="43"/>
                  <a:pt x="108" y="43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56" y="39"/>
                  <a:pt x="156" y="39"/>
                  <a:pt x="156" y="39"/>
                </a:cubicBezTo>
                <a:lnTo>
                  <a:pt x="156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7487729" y="2248044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7391445" y="2050110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1862582" y="2296837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2257884" y="2015583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8171011" y="365925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2" name="出自【趣你的PPT】(微信:qunideppt)：最优质的PPT资源库"/>
          <p:cNvSpPr txBox="1">
            <a:spLocks/>
          </p:cNvSpPr>
          <p:nvPr/>
        </p:nvSpPr>
        <p:spPr>
          <a:xfrm>
            <a:off x="8074727" y="346131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2545864" y="3708044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2941166" y="3426790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7487729" y="5000274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7391445" y="4802340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1862582" y="5049067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257884" y="4767813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4459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出自【趣你的PPT】(微信:qunideppt)：最优质的PPT资源库"/>
          <p:cNvSpPr/>
          <p:nvPr/>
        </p:nvSpPr>
        <p:spPr>
          <a:xfrm>
            <a:off x="8230343" y="2644149"/>
            <a:ext cx="2228236" cy="2145881"/>
          </a:xfrm>
          <a:custGeom>
            <a:avLst/>
            <a:gdLst>
              <a:gd name="connsiteX0" fmla="*/ 0 w 1731146"/>
              <a:gd name="connsiteY0" fmla="*/ 355742 h 1624170"/>
              <a:gd name="connsiteX1" fmla="*/ 892425 w 1731146"/>
              <a:gd name="connsiteY1" fmla="*/ 355742 h 1624170"/>
              <a:gd name="connsiteX2" fmla="*/ 892425 w 1731146"/>
              <a:gd name="connsiteY2" fmla="*/ 0 h 1624170"/>
              <a:gd name="connsiteX3" fmla="*/ 1731146 w 1731146"/>
              <a:gd name="connsiteY3" fmla="*/ 812085 h 1624170"/>
              <a:gd name="connsiteX4" fmla="*/ 892425 w 1731146"/>
              <a:gd name="connsiteY4" fmla="*/ 1624170 h 1624170"/>
              <a:gd name="connsiteX5" fmla="*/ 892425 w 1731146"/>
              <a:gd name="connsiteY5" fmla="*/ 1268428 h 1624170"/>
              <a:gd name="connsiteX6" fmla="*/ 0 w 1731146"/>
              <a:gd name="connsiteY6" fmla="*/ 1268428 h 1624170"/>
              <a:gd name="connsiteX7" fmla="*/ 0 w 1731146"/>
              <a:gd name="connsiteY7" fmla="*/ 355742 h 1624170"/>
              <a:gd name="connsiteX0" fmla="*/ 0 w 1731146"/>
              <a:gd name="connsiteY0" fmla="*/ 355742 h 1624170"/>
              <a:gd name="connsiteX1" fmla="*/ 508986 w 1731146"/>
              <a:gd name="connsiteY1" fmla="*/ 35132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48037 w 1731146"/>
              <a:gd name="connsiteY2" fmla="*/ 12788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48037 w 1731146"/>
              <a:gd name="connsiteY2" fmla="*/ 92372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2959 w 1734105"/>
              <a:gd name="connsiteY0" fmla="*/ 320232 h 1588660"/>
              <a:gd name="connsiteX1" fmla="*/ 559293 w 1734105"/>
              <a:gd name="connsiteY1" fmla="*/ 318779 h 1588660"/>
              <a:gd name="connsiteX2" fmla="*/ 853955 w 1734105"/>
              <a:gd name="connsiteY2" fmla="*/ 59821 h 1588660"/>
              <a:gd name="connsiteX3" fmla="*/ 1007835 w 1734105"/>
              <a:gd name="connsiteY3" fmla="*/ 0 h 1588660"/>
              <a:gd name="connsiteX4" fmla="*/ 1734105 w 1734105"/>
              <a:gd name="connsiteY4" fmla="*/ 776575 h 1588660"/>
              <a:gd name="connsiteX5" fmla="*/ 895384 w 1734105"/>
              <a:gd name="connsiteY5" fmla="*/ 1588660 h 1588660"/>
              <a:gd name="connsiteX6" fmla="*/ 895384 w 1734105"/>
              <a:gd name="connsiteY6" fmla="*/ 1232918 h 1588660"/>
              <a:gd name="connsiteX7" fmla="*/ 2959 w 1734105"/>
              <a:gd name="connsiteY7" fmla="*/ 1232918 h 1588660"/>
              <a:gd name="connsiteX8" fmla="*/ 0 w 1734105"/>
              <a:gd name="connsiteY8" fmla="*/ 576230 h 1588660"/>
              <a:gd name="connsiteX9" fmla="*/ 2959 w 1734105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81126 w 1731146"/>
              <a:gd name="connsiteY8" fmla="*/ 62061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136124 w 1731146"/>
              <a:gd name="connsiteY8" fmla="*/ 922459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66330 w 1731146"/>
              <a:gd name="connsiteY8" fmla="*/ 955011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53956 w 1731146"/>
              <a:gd name="connsiteY6" fmla="*/ 146077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17638"/>
              <a:gd name="connsiteX1" fmla="*/ 556334 w 1731146"/>
              <a:gd name="connsiteY1" fmla="*/ 318779 h 1517638"/>
              <a:gd name="connsiteX2" fmla="*/ 850996 w 1731146"/>
              <a:gd name="connsiteY2" fmla="*/ 59821 h 1517638"/>
              <a:gd name="connsiteX3" fmla="*/ 1004876 w 1731146"/>
              <a:gd name="connsiteY3" fmla="*/ 0 h 1517638"/>
              <a:gd name="connsiteX4" fmla="*/ 1731146 w 1731146"/>
              <a:gd name="connsiteY4" fmla="*/ 776575 h 1517638"/>
              <a:gd name="connsiteX5" fmla="*/ 1010794 w 1731146"/>
              <a:gd name="connsiteY5" fmla="*/ 1517638 h 1517638"/>
              <a:gd name="connsiteX6" fmla="*/ 853956 w 1731146"/>
              <a:gd name="connsiteY6" fmla="*/ 1460778 h 1517638"/>
              <a:gd name="connsiteX7" fmla="*/ 582967 w 1731146"/>
              <a:gd name="connsiteY7" fmla="*/ 1233178 h 1517638"/>
              <a:gd name="connsiteX8" fmla="*/ 0 w 1731146"/>
              <a:gd name="connsiteY8" fmla="*/ 1232918 h 1517638"/>
              <a:gd name="connsiteX9" fmla="*/ 266330 w 1731146"/>
              <a:gd name="connsiteY9" fmla="*/ 955011 h 1517638"/>
              <a:gd name="connsiteX10" fmla="*/ 281126 w 1731146"/>
              <a:gd name="connsiteY10" fmla="*/ 620619 h 1517638"/>
              <a:gd name="connsiteX11" fmla="*/ 0 w 1731146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9104 w 1589104"/>
              <a:gd name="connsiteY4" fmla="*/ 936373 h 1517638"/>
              <a:gd name="connsiteX5" fmla="*/ 1010794 w 1589104"/>
              <a:gd name="connsiteY5" fmla="*/ 1517638 h 1517638"/>
              <a:gd name="connsiteX6" fmla="*/ 853956 w 1589104"/>
              <a:gd name="connsiteY6" fmla="*/ 1460778 h 1517638"/>
              <a:gd name="connsiteX7" fmla="*/ 582967 w 1589104"/>
              <a:gd name="connsiteY7" fmla="*/ 1233178 h 1517638"/>
              <a:gd name="connsiteX8" fmla="*/ 0 w 1589104"/>
              <a:gd name="connsiteY8" fmla="*/ 1232918 h 1517638"/>
              <a:gd name="connsiteX9" fmla="*/ 266330 w 1589104"/>
              <a:gd name="connsiteY9" fmla="*/ 955011 h 1517638"/>
              <a:gd name="connsiteX10" fmla="*/ 281126 w 1589104"/>
              <a:gd name="connsiteY10" fmla="*/ 620619 h 1517638"/>
              <a:gd name="connsiteX11" fmla="*/ 0 w 1589104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373080 w 1589104"/>
              <a:gd name="connsiteY4" fmla="*/ 591026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92063"/>
              <a:gd name="connsiteY0" fmla="*/ 320232 h 1517638"/>
              <a:gd name="connsiteX1" fmla="*/ 556334 w 1592063"/>
              <a:gd name="connsiteY1" fmla="*/ 318779 h 1517638"/>
              <a:gd name="connsiteX2" fmla="*/ 850996 w 1592063"/>
              <a:gd name="connsiteY2" fmla="*/ 59821 h 1517638"/>
              <a:gd name="connsiteX3" fmla="*/ 1004876 w 1592063"/>
              <a:gd name="connsiteY3" fmla="*/ 0 h 1517638"/>
              <a:gd name="connsiteX4" fmla="*/ 1583185 w 1592063"/>
              <a:gd name="connsiteY4" fmla="*/ 596945 h 1517638"/>
              <a:gd name="connsiteX5" fmla="*/ 1592063 w 1592063"/>
              <a:gd name="connsiteY5" fmla="*/ 942292 h 1517638"/>
              <a:gd name="connsiteX6" fmla="*/ 1010794 w 1592063"/>
              <a:gd name="connsiteY6" fmla="*/ 1517638 h 1517638"/>
              <a:gd name="connsiteX7" fmla="*/ 853956 w 1592063"/>
              <a:gd name="connsiteY7" fmla="*/ 1460778 h 1517638"/>
              <a:gd name="connsiteX8" fmla="*/ 582967 w 1592063"/>
              <a:gd name="connsiteY8" fmla="*/ 1233178 h 1517638"/>
              <a:gd name="connsiteX9" fmla="*/ 0 w 1592063"/>
              <a:gd name="connsiteY9" fmla="*/ 1232918 h 1517638"/>
              <a:gd name="connsiteX10" fmla="*/ 266330 w 1592063"/>
              <a:gd name="connsiteY10" fmla="*/ 955011 h 1517638"/>
              <a:gd name="connsiteX11" fmla="*/ 281126 w 1592063"/>
              <a:gd name="connsiteY11" fmla="*/ 620619 h 1517638"/>
              <a:gd name="connsiteX12" fmla="*/ 0 w 1592063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48210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1126 w 1589104"/>
              <a:gd name="connsiteY11" fmla="*/ 620619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32336"/>
              <a:gd name="connsiteX1" fmla="*/ 556334 w 1589104"/>
              <a:gd name="connsiteY1" fmla="*/ 318779 h 1532336"/>
              <a:gd name="connsiteX2" fmla="*/ 850996 w 1589104"/>
              <a:gd name="connsiteY2" fmla="*/ 59821 h 1532336"/>
              <a:gd name="connsiteX3" fmla="*/ 1004876 w 1589104"/>
              <a:gd name="connsiteY3" fmla="*/ 0 h 1532336"/>
              <a:gd name="connsiteX4" fmla="*/ 1583185 w 1589104"/>
              <a:gd name="connsiteY4" fmla="*/ 596945 h 1532336"/>
              <a:gd name="connsiteX5" fmla="*/ 1589104 w 1589104"/>
              <a:gd name="connsiteY5" fmla="*/ 948210 h 1532336"/>
              <a:gd name="connsiteX6" fmla="*/ 1013753 w 1589104"/>
              <a:gd name="connsiteY6" fmla="*/ 1514679 h 1532336"/>
              <a:gd name="connsiteX7" fmla="*/ 853956 w 1589104"/>
              <a:gd name="connsiteY7" fmla="*/ 1460778 h 1532336"/>
              <a:gd name="connsiteX8" fmla="*/ 582967 w 1589104"/>
              <a:gd name="connsiteY8" fmla="*/ 1233178 h 1532336"/>
              <a:gd name="connsiteX9" fmla="*/ 0 w 1589104"/>
              <a:gd name="connsiteY9" fmla="*/ 1232918 h 1532336"/>
              <a:gd name="connsiteX10" fmla="*/ 266330 w 1589104"/>
              <a:gd name="connsiteY10" fmla="*/ 955011 h 1532336"/>
              <a:gd name="connsiteX11" fmla="*/ 287045 w 1589104"/>
              <a:gd name="connsiteY11" fmla="*/ 611742 h 1532336"/>
              <a:gd name="connsiteX12" fmla="*/ 0 w 1589104"/>
              <a:gd name="connsiteY12" fmla="*/ 320232 h 1532336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83185 w 1589104"/>
              <a:gd name="connsiteY4" fmla="*/ 631223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77267 w 1589104"/>
              <a:gd name="connsiteY4" fmla="*/ 619386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643112"/>
              <a:gd name="connsiteY0" fmla="*/ 354510 h 1609411"/>
              <a:gd name="connsiteX1" fmla="*/ 556334 w 1643112"/>
              <a:gd name="connsiteY1" fmla="*/ 353057 h 1609411"/>
              <a:gd name="connsiteX2" fmla="*/ 850996 w 1643112"/>
              <a:gd name="connsiteY2" fmla="*/ 94099 h 1609411"/>
              <a:gd name="connsiteX3" fmla="*/ 1004876 w 1643112"/>
              <a:gd name="connsiteY3" fmla="*/ 34278 h 1609411"/>
              <a:gd name="connsiteX4" fmla="*/ 1577267 w 1643112"/>
              <a:gd name="connsiteY4" fmla="*/ 619386 h 1609411"/>
              <a:gd name="connsiteX5" fmla="*/ 1589104 w 1643112"/>
              <a:gd name="connsiteY5" fmla="*/ 982488 h 1609411"/>
              <a:gd name="connsiteX6" fmla="*/ 1013753 w 1643112"/>
              <a:gd name="connsiteY6" fmla="*/ 1548957 h 1609411"/>
              <a:gd name="connsiteX7" fmla="*/ 853956 w 1643112"/>
              <a:gd name="connsiteY7" fmla="*/ 1495056 h 1609411"/>
              <a:gd name="connsiteX8" fmla="*/ 582967 w 1643112"/>
              <a:gd name="connsiteY8" fmla="*/ 1267456 h 1609411"/>
              <a:gd name="connsiteX9" fmla="*/ 0 w 1643112"/>
              <a:gd name="connsiteY9" fmla="*/ 1267196 h 1609411"/>
              <a:gd name="connsiteX10" fmla="*/ 266330 w 1643112"/>
              <a:gd name="connsiteY10" fmla="*/ 989289 h 1609411"/>
              <a:gd name="connsiteX11" fmla="*/ 287045 w 1643112"/>
              <a:gd name="connsiteY11" fmla="*/ 646020 h 1609411"/>
              <a:gd name="connsiteX12" fmla="*/ 0 w 1643112"/>
              <a:gd name="connsiteY12" fmla="*/ 354510 h 1609411"/>
              <a:gd name="connsiteX0" fmla="*/ 0 w 1669115"/>
              <a:gd name="connsiteY0" fmla="*/ 354510 h 1609411"/>
              <a:gd name="connsiteX1" fmla="*/ 556334 w 1669115"/>
              <a:gd name="connsiteY1" fmla="*/ 353057 h 1609411"/>
              <a:gd name="connsiteX2" fmla="*/ 850996 w 1669115"/>
              <a:gd name="connsiteY2" fmla="*/ 94099 h 1609411"/>
              <a:gd name="connsiteX3" fmla="*/ 1004876 w 1669115"/>
              <a:gd name="connsiteY3" fmla="*/ 34278 h 1609411"/>
              <a:gd name="connsiteX4" fmla="*/ 1577267 w 1669115"/>
              <a:gd name="connsiteY4" fmla="*/ 619386 h 1609411"/>
              <a:gd name="connsiteX5" fmla="*/ 1589104 w 1669115"/>
              <a:gd name="connsiteY5" fmla="*/ 982488 h 1609411"/>
              <a:gd name="connsiteX6" fmla="*/ 1013753 w 1669115"/>
              <a:gd name="connsiteY6" fmla="*/ 1548957 h 1609411"/>
              <a:gd name="connsiteX7" fmla="*/ 853956 w 1669115"/>
              <a:gd name="connsiteY7" fmla="*/ 1495056 h 1609411"/>
              <a:gd name="connsiteX8" fmla="*/ 582967 w 1669115"/>
              <a:gd name="connsiteY8" fmla="*/ 1267456 h 1609411"/>
              <a:gd name="connsiteX9" fmla="*/ 0 w 1669115"/>
              <a:gd name="connsiteY9" fmla="*/ 1267196 h 1609411"/>
              <a:gd name="connsiteX10" fmla="*/ 266330 w 1669115"/>
              <a:gd name="connsiteY10" fmla="*/ 989289 h 1609411"/>
              <a:gd name="connsiteX11" fmla="*/ 287045 w 1669115"/>
              <a:gd name="connsiteY11" fmla="*/ 646020 h 1609411"/>
              <a:gd name="connsiteX12" fmla="*/ 0 w 1669115"/>
              <a:gd name="connsiteY12" fmla="*/ 354510 h 1609411"/>
              <a:gd name="connsiteX0" fmla="*/ 0 w 1671177"/>
              <a:gd name="connsiteY0" fmla="*/ 354510 h 1609411"/>
              <a:gd name="connsiteX1" fmla="*/ 556334 w 1671177"/>
              <a:gd name="connsiteY1" fmla="*/ 353057 h 1609411"/>
              <a:gd name="connsiteX2" fmla="*/ 850996 w 1671177"/>
              <a:gd name="connsiteY2" fmla="*/ 94099 h 1609411"/>
              <a:gd name="connsiteX3" fmla="*/ 1004876 w 1671177"/>
              <a:gd name="connsiteY3" fmla="*/ 34278 h 1609411"/>
              <a:gd name="connsiteX4" fmla="*/ 1577267 w 1671177"/>
              <a:gd name="connsiteY4" fmla="*/ 619386 h 1609411"/>
              <a:gd name="connsiteX5" fmla="*/ 1589104 w 1671177"/>
              <a:gd name="connsiteY5" fmla="*/ 982488 h 1609411"/>
              <a:gd name="connsiteX6" fmla="*/ 1013753 w 1671177"/>
              <a:gd name="connsiteY6" fmla="*/ 1548957 h 1609411"/>
              <a:gd name="connsiteX7" fmla="*/ 853956 w 1671177"/>
              <a:gd name="connsiteY7" fmla="*/ 1495056 h 1609411"/>
              <a:gd name="connsiteX8" fmla="*/ 582967 w 1671177"/>
              <a:gd name="connsiteY8" fmla="*/ 1267456 h 1609411"/>
              <a:gd name="connsiteX9" fmla="*/ 0 w 1671177"/>
              <a:gd name="connsiteY9" fmla="*/ 1267196 h 1609411"/>
              <a:gd name="connsiteX10" fmla="*/ 266330 w 1671177"/>
              <a:gd name="connsiteY10" fmla="*/ 989289 h 1609411"/>
              <a:gd name="connsiteX11" fmla="*/ 287045 w 1671177"/>
              <a:gd name="connsiteY11" fmla="*/ 646020 h 1609411"/>
              <a:gd name="connsiteX12" fmla="*/ 0 w 1671177"/>
              <a:gd name="connsiteY12" fmla="*/ 354510 h 160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1177" h="1609411">
                <a:moveTo>
                  <a:pt x="0" y="354510"/>
                </a:moveTo>
                <a:lnTo>
                  <a:pt x="556334" y="353057"/>
                </a:lnTo>
                <a:cubicBezTo>
                  <a:pt x="746291" y="355515"/>
                  <a:pt x="856347" y="257358"/>
                  <a:pt x="850996" y="94099"/>
                </a:cubicBezTo>
                <a:cubicBezTo>
                  <a:pt x="849023" y="-2780"/>
                  <a:pt x="929910" y="-28640"/>
                  <a:pt x="1004876" y="34278"/>
                </a:cubicBezTo>
                <a:lnTo>
                  <a:pt x="1577267" y="619386"/>
                </a:lnTo>
                <a:cubicBezTo>
                  <a:pt x="1720296" y="767053"/>
                  <a:pt x="1679854" y="873291"/>
                  <a:pt x="1589104" y="982488"/>
                </a:cubicBezTo>
                <a:lnTo>
                  <a:pt x="1013753" y="1548957"/>
                </a:lnTo>
                <a:cubicBezTo>
                  <a:pt x="927935" y="1643440"/>
                  <a:pt x="868752" y="1628432"/>
                  <a:pt x="853956" y="1495056"/>
                </a:cubicBezTo>
                <a:cubicBezTo>
                  <a:pt x="849443" y="1377760"/>
                  <a:pt x="794625" y="1269343"/>
                  <a:pt x="582967" y="1267456"/>
                </a:cubicBezTo>
                <a:lnTo>
                  <a:pt x="0" y="1267196"/>
                </a:lnTo>
                <a:lnTo>
                  <a:pt x="266330" y="989289"/>
                </a:lnTo>
                <a:cubicBezTo>
                  <a:pt x="347215" y="886703"/>
                  <a:pt x="398509" y="775239"/>
                  <a:pt x="287045" y="646020"/>
                </a:cubicBezTo>
                <a:lnTo>
                  <a:pt x="0" y="35451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6641595" y="3127732"/>
            <a:ext cx="2228236" cy="1214713"/>
          </a:xfrm>
          <a:custGeom>
            <a:avLst/>
            <a:gdLst/>
            <a:ahLst/>
            <a:cxnLst/>
            <a:rect l="l" t="t" r="r" b="b"/>
            <a:pathLst>
              <a:path w="1671177" h="911035">
                <a:moveTo>
                  <a:pt x="3880" y="0"/>
                </a:moveTo>
                <a:lnTo>
                  <a:pt x="1322002" y="0"/>
                </a:lnTo>
                <a:lnTo>
                  <a:pt x="1577267" y="260936"/>
                </a:lnTo>
                <a:cubicBezTo>
                  <a:pt x="1720296" y="408603"/>
                  <a:pt x="1679854" y="514841"/>
                  <a:pt x="1589104" y="624038"/>
                </a:cubicBezTo>
                <a:lnTo>
                  <a:pt x="1297607" y="911035"/>
                </a:lnTo>
                <a:lnTo>
                  <a:pt x="609562" y="911035"/>
                </a:lnTo>
                <a:cubicBezTo>
                  <a:pt x="601030" y="909370"/>
                  <a:pt x="592146" y="909088"/>
                  <a:pt x="582967" y="909006"/>
                </a:cubicBezTo>
                <a:lnTo>
                  <a:pt x="0" y="908746"/>
                </a:lnTo>
                <a:lnTo>
                  <a:pt x="266330" y="630839"/>
                </a:lnTo>
                <a:cubicBezTo>
                  <a:pt x="347215" y="528253"/>
                  <a:pt x="398509" y="416789"/>
                  <a:pt x="287045" y="28757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6504790" y="2644149"/>
            <a:ext cx="2228236" cy="2145881"/>
          </a:xfrm>
          <a:custGeom>
            <a:avLst/>
            <a:gdLst>
              <a:gd name="connsiteX0" fmla="*/ 0 w 1731146"/>
              <a:gd name="connsiteY0" fmla="*/ 355742 h 1624170"/>
              <a:gd name="connsiteX1" fmla="*/ 892425 w 1731146"/>
              <a:gd name="connsiteY1" fmla="*/ 355742 h 1624170"/>
              <a:gd name="connsiteX2" fmla="*/ 892425 w 1731146"/>
              <a:gd name="connsiteY2" fmla="*/ 0 h 1624170"/>
              <a:gd name="connsiteX3" fmla="*/ 1731146 w 1731146"/>
              <a:gd name="connsiteY3" fmla="*/ 812085 h 1624170"/>
              <a:gd name="connsiteX4" fmla="*/ 892425 w 1731146"/>
              <a:gd name="connsiteY4" fmla="*/ 1624170 h 1624170"/>
              <a:gd name="connsiteX5" fmla="*/ 892425 w 1731146"/>
              <a:gd name="connsiteY5" fmla="*/ 1268428 h 1624170"/>
              <a:gd name="connsiteX6" fmla="*/ 0 w 1731146"/>
              <a:gd name="connsiteY6" fmla="*/ 1268428 h 1624170"/>
              <a:gd name="connsiteX7" fmla="*/ 0 w 1731146"/>
              <a:gd name="connsiteY7" fmla="*/ 355742 h 1624170"/>
              <a:gd name="connsiteX0" fmla="*/ 0 w 1731146"/>
              <a:gd name="connsiteY0" fmla="*/ 355742 h 1624170"/>
              <a:gd name="connsiteX1" fmla="*/ 508986 w 1731146"/>
              <a:gd name="connsiteY1" fmla="*/ 35132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48037 w 1731146"/>
              <a:gd name="connsiteY2" fmla="*/ 12788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48037 w 1731146"/>
              <a:gd name="connsiteY2" fmla="*/ 92372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2959 w 1734105"/>
              <a:gd name="connsiteY0" fmla="*/ 320232 h 1588660"/>
              <a:gd name="connsiteX1" fmla="*/ 559293 w 1734105"/>
              <a:gd name="connsiteY1" fmla="*/ 318779 h 1588660"/>
              <a:gd name="connsiteX2" fmla="*/ 853955 w 1734105"/>
              <a:gd name="connsiteY2" fmla="*/ 59821 h 1588660"/>
              <a:gd name="connsiteX3" fmla="*/ 1007835 w 1734105"/>
              <a:gd name="connsiteY3" fmla="*/ 0 h 1588660"/>
              <a:gd name="connsiteX4" fmla="*/ 1734105 w 1734105"/>
              <a:gd name="connsiteY4" fmla="*/ 776575 h 1588660"/>
              <a:gd name="connsiteX5" fmla="*/ 895384 w 1734105"/>
              <a:gd name="connsiteY5" fmla="*/ 1588660 h 1588660"/>
              <a:gd name="connsiteX6" fmla="*/ 895384 w 1734105"/>
              <a:gd name="connsiteY6" fmla="*/ 1232918 h 1588660"/>
              <a:gd name="connsiteX7" fmla="*/ 2959 w 1734105"/>
              <a:gd name="connsiteY7" fmla="*/ 1232918 h 1588660"/>
              <a:gd name="connsiteX8" fmla="*/ 0 w 1734105"/>
              <a:gd name="connsiteY8" fmla="*/ 576230 h 1588660"/>
              <a:gd name="connsiteX9" fmla="*/ 2959 w 1734105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81126 w 1731146"/>
              <a:gd name="connsiteY8" fmla="*/ 62061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136124 w 1731146"/>
              <a:gd name="connsiteY8" fmla="*/ 922459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66330 w 1731146"/>
              <a:gd name="connsiteY8" fmla="*/ 955011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53956 w 1731146"/>
              <a:gd name="connsiteY6" fmla="*/ 146077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17638"/>
              <a:gd name="connsiteX1" fmla="*/ 556334 w 1731146"/>
              <a:gd name="connsiteY1" fmla="*/ 318779 h 1517638"/>
              <a:gd name="connsiteX2" fmla="*/ 850996 w 1731146"/>
              <a:gd name="connsiteY2" fmla="*/ 59821 h 1517638"/>
              <a:gd name="connsiteX3" fmla="*/ 1004876 w 1731146"/>
              <a:gd name="connsiteY3" fmla="*/ 0 h 1517638"/>
              <a:gd name="connsiteX4" fmla="*/ 1731146 w 1731146"/>
              <a:gd name="connsiteY4" fmla="*/ 776575 h 1517638"/>
              <a:gd name="connsiteX5" fmla="*/ 1010794 w 1731146"/>
              <a:gd name="connsiteY5" fmla="*/ 1517638 h 1517638"/>
              <a:gd name="connsiteX6" fmla="*/ 853956 w 1731146"/>
              <a:gd name="connsiteY6" fmla="*/ 1460778 h 1517638"/>
              <a:gd name="connsiteX7" fmla="*/ 582967 w 1731146"/>
              <a:gd name="connsiteY7" fmla="*/ 1233178 h 1517638"/>
              <a:gd name="connsiteX8" fmla="*/ 0 w 1731146"/>
              <a:gd name="connsiteY8" fmla="*/ 1232918 h 1517638"/>
              <a:gd name="connsiteX9" fmla="*/ 266330 w 1731146"/>
              <a:gd name="connsiteY9" fmla="*/ 955011 h 1517638"/>
              <a:gd name="connsiteX10" fmla="*/ 281126 w 1731146"/>
              <a:gd name="connsiteY10" fmla="*/ 620619 h 1517638"/>
              <a:gd name="connsiteX11" fmla="*/ 0 w 1731146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9104 w 1589104"/>
              <a:gd name="connsiteY4" fmla="*/ 936373 h 1517638"/>
              <a:gd name="connsiteX5" fmla="*/ 1010794 w 1589104"/>
              <a:gd name="connsiteY5" fmla="*/ 1517638 h 1517638"/>
              <a:gd name="connsiteX6" fmla="*/ 853956 w 1589104"/>
              <a:gd name="connsiteY6" fmla="*/ 1460778 h 1517638"/>
              <a:gd name="connsiteX7" fmla="*/ 582967 w 1589104"/>
              <a:gd name="connsiteY7" fmla="*/ 1233178 h 1517638"/>
              <a:gd name="connsiteX8" fmla="*/ 0 w 1589104"/>
              <a:gd name="connsiteY8" fmla="*/ 1232918 h 1517638"/>
              <a:gd name="connsiteX9" fmla="*/ 266330 w 1589104"/>
              <a:gd name="connsiteY9" fmla="*/ 955011 h 1517638"/>
              <a:gd name="connsiteX10" fmla="*/ 281126 w 1589104"/>
              <a:gd name="connsiteY10" fmla="*/ 620619 h 1517638"/>
              <a:gd name="connsiteX11" fmla="*/ 0 w 1589104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373080 w 1589104"/>
              <a:gd name="connsiteY4" fmla="*/ 591026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92063"/>
              <a:gd name="connsiteY0" fmla="*/ 320232 h 1517638"/>
              <a:gd name="connsiteX1" fmla="*/ 556334 w 1592063"/>
              <a:gd name="connsiteY1" fmla="*/ 318779 h 1517638"/>
              <a:gd name="connsiteX2" fmla="*/ 850996 w 1592063"/>
              <a:gd name="connsiteY2" fmla="*/ 59821 h 1517638"/>
              <a:gd name="connsiteX3" fmla="*/ 1004876 w 1592063"/>
              <a:gd name="connsiteY3" fmla="*/ 0 h 1517638"/>
              <a:gd name="connsiteX4" fmla="*/ 1583185 w 1592063"/>
              <a:gd name="connsiteY4" fmla="*/ 596945 h 1517638"/>
              <a:gd name="connsiteX5" fmla="*/ 1592063 w 1592063"/>
              <a:gd name="connsiteY5" fmla="*/ 942292 h 1517638"/>
              <a:gd name="connsiteX6" fmla="*/ 1010794 w 1592063"/>
              <a:gd name="connsiteY6" fmla="*/ 1517638 h 1517638"/>
              <a:gd name="connsiteX7" fmla="*/ 853956 w 1592063"/>
              <a:gd name="connsiteY7" fmla="*/ 1460778 h 1517638"/>
              <a:gd name="connsiteX8" fmla="*/ 582967 w 1592063"/>
              <a:gd name="connsiteY8" fmla="*/ 1233178 h 1517638"/>
              <a:gd name="connsiteX9" fmla="*/ 0 w 1592063"/>
              <a:gd name="connsiteY9" fmla="*/ 1232918 h 1517638"/>
              <a:gd name="connsiteX10" fmla="*/ 266330 w 1592063"/>
              <a:gd name="connsiteY10" fmla="*/ 955011 h 1517638"/>
              <a:gd name="connsiteX11" fmla="*/ 281126 w 1592063"/>
              <a:gd name="connsiteY11" fmla="*/ 620619 h 1517638"/>
              <a:gd name="connsiteX12" fmla="*/ 0 w 1592063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48210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1126 w 1589104"/>
              <a:gd name="connsiteY11" fmla="*/ 620619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32336"/>
              <a:gd name="connsiteX1" fmla="*/ 556334 w 1589104"/>
              <a:gd name="connsiteY1" fmla="*/ 318779 h 1532336"/>
              <a:gd name="connsiteX2" fmla="*/ 850996 w 1589104"/>
              <a:gd name="connsiteY2" fmla="*/ 59821 h 1532336"/>
              <a:gd name="connsiteX3" fmla="*/ 1004876 w 1589104"/>
              <a:gd name="connsiteY3" fmla="*/ 0 h 1532336"/>
              <a:gd name="connsiteX4" fmla="*/ 1583185 w 1589104"/>
              <a:gd name="connsiteY4" fmla="*/ 596945 h 1532336"/>
              <a:gd name="connsiteX5" fmla="*/ 1589104 w 1589104"/>
              <a:gd name="connsiteY5" fmla="*/ 948210 h 1532336"/>
              <a:gd name="connsiteX6" fmla="*/ 1013753 w 1589104"/>
              <a:gd name="connsiteY6" fmla="*/ 1514679 h 1532336"/>
              <a:gd name="connsiteX7" fmla="*/ 853956 w 1589104"/>
              <a:gd name="connsiteY7" fmla="*/ 1460778 h 1532336"/>
              <a:gd name="connsiteX8" fmla="*/ 582967 w 1589104"/>
              <a:gd name="connsiteY8" fmla="*/ 1233178 h 1532336"/>
              <a:gd name="connsiteX9" fmla="*/ 0 w 1589104"/>
              <a:gd name="connsiteY9" fmla="*/ 1232918 h 1532336"/>
              <a:gd name="connsiteX10" fmla="*/ 266330 w 1589104"/>
              <a:gd name="connsiteY10" fmla="*/ 955011 h 1532336"/>
              <a:gd name="connsiteX11" fmla="*/ 287045 w 1589104"/>
              <a:gd name="connsiteY11" fmla="*/ 611742 h 1532336"/>
              <a:gd name="connsiteX12" fmla="*/ 0 w 1589104"/>
              <a:gd name="connsiteY12" fmla="*/ 320232 h 1532336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83185 w 1589104"/>
              <a:gd name="connsiteY4" fmla="*/ 631223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77267 w 1589104"/>
              <a:gd name="connsiteY4" fmla="*/ 619386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643112"/>
              <a:gd name="connsiteY0" fmla="*/ 354510 h 1609411"/>
              <a:gd name="connsiteX1" fmla="*/ 556334 w 1643112"/>
              <a:gd name="connsiteY1" fmla="*/ 353057 h 1609411"/>
              <a:gd name="connsiteX2" fmla="*/ 850996 w 1643112"/>
              <a:gd name="connsiteY2" fmla="*/ 94099 h 1609411"/>
              <a:gd name="connsiteX3" fmla="*/ 1004876 w 1643112"/>
              <a:gd name="connsiteY3" fmla="*/ 34278 h 1609411"/>
              <a:gd name="connsiteX4" fmla="*/ 1577267 w 1643112"/>
              <a:gd name="connsiteY4" fmla="*/ 619386 h 1609411"/>
              <a:gd name="connsiteX5" fmla="*/ 1589104 w 1643112"/>
              <a:gd name="connsiteY5" fmla="*/ 982488 h 1609411"/>
              <a:gd name="connsiteX6" fmla="*/ 1013753 w 1643112"/>
              <a:gd name="connsiteY6" fmla="*/ 1548957 h 1609411"/>
              <a:gd name="connsiteX7" fmla="*/ 853956 w 1643112"/>
              <a:gd name="connsiteY7" fmla="*/ 1495056 h 1609411"/>
              <a:gd name="connsiteX8" fmla="*/ 582967 w 1643112"/>
              <a:gd name="connsiteY8" fmla="*/ 1267456 h 1609411"/>
              <a:gd name="connsiteX9" fmla="*/ 0 w 1643112"/>
              <a:gd name="connsiteY9" fmla="*/ 1267196 h 1609411"/>
              <a:gd name="connsiteX10" fmla="*/ 266330 w 1643112"/>
              <a:gd name="connsiteY10" fmla="*/ 989289 h 1609411"/>
              <a:gd name="connsiteX11" fmla="*/ 287045 w 1643112"/>
              <a:gd name="connsiteY11" fmla="*/ 646020 h 1609411"/>
              <a:gd name="connsiteX12" fmla="*/ 0 w 1643112"/>
              <a:gd name="connsiteY12" fmla="*/ 354510 h 1609411"/>
              <a:gd name="connsiteX0" fmla="*/ 0 w 1669115"/>
              <a:gd name="connsiteY0" fmla="*/ 354510 h 1609411"/>
              <a:gd name="connsiteX1" fmla="*/ 556334 w 1669115"/>
              <a:gd name="connsiteY1" fmla="*/ 353057 h 1609411"/>
              <a:gd name="connsiteX2" fmla="*/ 850996 w 1669115"/>
              <a:gd name="connsiteY2" fmla="*/ 94099 h 1609411"/>
              <a:gd name="connsiteX3" fmla="*/ 1004876 w 1669115"/>
              <a:gd name="connsiteY3" fmla="*/ 34278 h 1609411"/>
              <a:gd name="connsiteX4" fmla="*/ 1577267 w 1669115"/>
              <a:gd name="connsiteY4" fmla="*/ 619386 h 1609411"/>
              <a:gd name="connsiteX5" fmla="*/ 1589104 w 1669115"/>
              <a:gd name="connsiteY5" fmla="*/ 982488 h 1609411"/>
              <a:gd name="connsiteX6" fmla="*/ 1013753 w 1669115"/>
              <a:gd name="connsiteY6" fmla="*/ 1548957 h 1609411"/>
              <a:gd name="connsiteX7" fmla="*/ 853956 w 1669115"/>
              <a:gd name="connsiteY7" fmla="*/ 1495056 h 1609411"/>
              <a:gd name="connsiteX8" fmla="*/ 582967 w 1669115"/>
              <a:gd name="connsiteY8" fmla="*/ 1267456 h 1609411"/>
              <a:gd name="connsiteX9" fmla="*/ 0 w 1669115"/>
              <a:gd name="connsiteY9" fmla="*/ 1267196 h 1609411"/>
              <a:gd name="connsiteX10" fmla="*/ 266330 w 1669115"/>
              <a:gd name="connsiteY10" fmla="*/ 989289 h 1609411"/>
              <a:gd name="connsiteX11" fmla="*/ 287045 w 1669115"/>
              <a:gd name="connsiteY11" fmla="*/ 646020 h 1609411"/>
              <a:gd name="connsiteX12" fmla="*/ 0 w 1669115"/>
              <a:gd name="connsiteY12" fmla="*/ 354510 h 1609411"/>
              <a:gd name="connsiteX0" fmla="*/ 0 w 1671177"/>
              <a:gd name="connsiteY0" fmla="*/ 354510 h 1609411"/>
              <a:gd name="connsiteX1" fmla="*/ 556334 w 1671177"/>
              <a:gd name="connsiteY1" fmla="*/ 353057 h 1609411"/>
              <a:gd name="connsiteX2" fmla="*/ 850996 w 1671177"/>
              <a:gd name="connsiteY2" fmla="*/ 94099 h 1609411"/>
              <a:gd name="connsiteX3" fmla="*/ 1004876 w 1671177"/>
              <a:gd name="connsiteY3" fmla="*/ 34278 h 1609411"/>
              <a:gd name="connsiteX4" fmla="*/ 1577267 w 1671177"/>
              <a:gd name="connsiteY4" fmla="*/ 619386 h 1609411"/>
              <a:gd name="connsiteX5" fmla="*/ 1589104 w 1671177"/>
              <a:gd name="connsiteY5" fmla="*/ 982488 h 1609411"/>
              <a:gd name="connsiteX6" fmla="*/ 1013753 w 1671177"/>
              <a:gd name="connsiteY6" fmla="*/ 1548957 h 1609411"/>
              <a:gd name="connsiteX7" fmla="*/ 853956 w 1671177"/>
              <a:gd name="connsiteY7" fmla="*/ 1495056 h 1609411"/>
              <a:gd name="connsiteX8" fmla="*/ 582967 w 1671177"/>
              <a:gd name="connsiteY8" fmla="*/ 1267456 h 1609411"/>
              <a:gd name="connsiteX9" fmla="*/ 0 w 1671177"/>
              <a:gd name="connsiteY9" fmla="*/ 1267196 h 1609411"/>
              <a:gd name="connsiteX10" fmla="*/ 266330 w 1671177"/>
              <a:gd name="connsiteY10" fmla="*/ 989289 h 1609411"/>
              <a:gd name="connsiteX11" fmla="*/ 287045 w 1671177"/>
              <a:gd name="connsiteY11" fmla="*/ 646020 h 1609411"/>
              <a:gd name="connsiteX12" fmla="*/ 0 w 1671177"/>
              <a:gd name="connsiteY12" fmla="*/ 354510 h 160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1177" h="1609411">
                <a:moveTo>
                  <a:pt x="0" y="354510"/>
                </a:moveTo>
                <a:lnTo>
                  <a:pt x="556334" y="353057"/>
                </a:lnTo>
                <a:cubicBezTo>
                  <a:pt x="746291" y="355515"/>
                  <a:pt x="856347" y="257358"/>
                  <a:pt x="850996" y="94099"/>
                </a:cubicBezTo>
                <a:cubicBezTo>
                  <a:pt x="849023" y="-2780"/>
                  <a:pt x="929910" y="-28640"/>
                  <a:pt x="1004876" y="34278"/>
                </a:cubicBezTo>
                <a:lnTo>
                  <a:pt x="1577267" y="619386"/>
                </a:lnTo>
                <a:cubicBezTo>
                  <a:pt x="1720296" y="767053"/>
                  <a:pt x="1679854" y="873291"/>
                  <a:pt x="1589104" y="982488"/>
                </a:cubicBezTo>
                <a:lnTo>
                  <a:pt x="1013753" y="1548957"/>
                </a:lnTo>
                <a:cubicBezTo>
                  <a:pt x="927935" y="1643440"/>
                  <a:pt x="868752" y="1628432"/>
                  <a:pt x="853956" y="1495056"/>
                </a:cubicBezTo>
                <a:cubicBezTo>
                  <a:pt x="849443" y="1377760"/>
                  <a:pt x="794625" y="1269343"/>
                  <a:pt x="582967" y="1267456"/>
                </a:cubicBezTo>
                <a:lnTo>
                  <a:pt x="0" y="1267196"/>
                </a:lnTo>
                <a:lnTo>
                  <a:pt x="266330" y="989289"/>
                </a:lnTo>
                <a:cubicBezTo>
                  <a:pt x="347215" y="886703"/>
                  <a:pt x="398509" y="775239"/>
                  <a:pt x="287045" y="646020"/>
                </a:cubicBezTo>
                <a:lnTo>
                  <a:pt x="0" y="35451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5023009" y="3127732"/>
            <a:ext cx="2228236" cy="1214713"/>
          </a:xfrm>
          <a:custGeom>
            <a:avLst/>
            <a:gdLst/>
            <a:ahLst/>
            <a:cxnLst/>
            <a:rect l="l" t="t" r="r" b="b"/>
            <a:pathLst>
              <a:path w="1671177" h="911035">
                <a:moveTo>
                  <a:pt x="3880" y="0"/>
                </a:moveTo>
                <a:lnTo>
                  <a:pt x="1322002" y="0"/>
                </a:lnTo>
                <a:lnTo>
                  <a:pt x="1577267" y="260936"/>
                </a:lnTo>
                <a:cubicBezTo>
                  <a:pt x="1720296" y="408603"/>
                  <a:pt x="1679854" y="514841"/>
                  <a:pt x="1589104" y="624038"/>
                </a:cubicBezTo>
                <a:lnTo>
                  <a:pt x="1297607" y="911035"/>
                </a:lnTo>
                <a:lnTo>
                  <a:pt x="609562" y="911035"/>
                </a:lnTo>
                <a:cubicBezTo>
                  <a:pt x="601030" y="909370"/>
                  <a:pt x="592146" y="909088"/>
                  <a:pt x="582967" y="909006"/>
                </a:cubicBezTo>
                <a:lnTo>
                  <a:pt x="0" y="908746"/>
                </a:lnTo>
                <a:lnTo>
                  <a:pt x="266330" y="630839"/>
                </a:lnTo>
                <a:cubicBezTo>
                  <a:pt x="347215" y="528253"/>
                  <a:pt x="398509" y="416789"/>
                  <a:pt x="287045" y="28757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4886204" y="2644149"/>
            <a:ext cx="2228236" cy="2145881"/>
          </a:xfrm>
          <a:custGeom>
            <a:avLst/>
            <a:gdLst>
              <a:gd name="connsiteX0" fmla="*/ 0 w 1731146"/>
              <a:gd name="connsiteY0" fmla="*/ 355742 h 1624170"/>
              <a:gd name="connsiteX1" fmla="*/ 892425 w 1731146"/>
              <a:gd name="connsiteY1" fmla="*/ 355742 h 1624170"/>
              <a:gd name="connsiteX2" fmla="*/ 892425 w 1731146"/>
              <a:gd name="connsiteY2" fmla="*/ 0 h 1624170"/>
              <a:gd name="connsiteX3" fmla="*/ 1731146 w 1731146"/>
              <a:gd name="connsiteY3" fmla="*/ 812085 h 1624170"/>
              <a:gd name="connsiteX4" fmla="*/ 892425 w 1731146"/>
              <a:gd name="connsiteY4" fmla="*/ 1624170 h 1624170"/>
              <a:gd name="connsiteX5" fmla="*/ 892425 w 1731146"/>
              <a:gd name="connsiteY5" fmla="*/ 1268428 h 1624170"/>
              <a:gd name="connsiteX6" fmla="*/ 0 w 1731146"/>
              <a:gd name="connsiteY6" fmla="*/ 1268428 h 1624170"/>
              <a:gd name="connsiteX7" fmla="*/ 0 w 1731146"/>
              <a:gd name="connsiteY7" fmla="*/ 355742 h 1624170"/>
              <a:gd name="connsiteX0" fmla="*/ 0 w 1731146"/>
              <a:gd name="connsiteY0" fmla="*/ 355742 h 1624170"/>
              <a:gd name="connsiteX1" fmla="*/ 508986 w 1731146"/>
              <a:gd name="connsiteY1" fmla="*/ 35132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48037 w 1731146"/>
              <a:gd name="connsiteY2" fmla="*/ 12788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48037 w 1731146"/>
              <a:gd name="connsiteY2" fmla="*/ 92372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2959 w 1734105"/>
              <a:gd name="connsiteY0" fmla="*/ 320232 h 1588660"/>
              <a:gd name="connsiteX1" fmla="*/ 559293 w 1734105"/>
              <a:gd name="connsiteY1" fmla="*/ 318779 h 1588660"/>
              <a:gd name="connsiteX2" fmla="*/ 853955 w 1734105"/>
              <a:gd name="connsiteY2" fmla="*/ 59821 h 1588660"/>
              <a:gd name="connsiteX3" fmla="*/ 1007835 w 1734105"/>
              <a:gd name="connsiteY3" fmla="*/ 0 h 1588660"/>
              <a:gd name="connsiteX4" fmla="*/ 1734105 w 1734105"/>
              <a:gd name="connsiteY4" fmla="*/ 776575 h 1588660"/>
              <a:gd name="connsiteX5" fmla="*/ 895384 w 1734105"/>
              <a:gd name="connsiteY5" fmla="*/ 1588660 h 1588660"/>
              <a:gd name="connsiteX6" fmla="*/ 895384 w 1734105"/>
              <a:gd name="connsiteY6" fmla="*/ 1232918 h 1588660"/>
              <a:gd name="connsiteX7" fmla="*/ 2959 w 1734105"/>
              <a:gd name="connsiteY7" fmla="*/ 1232918 h 1588660"/>
              <a:gd name="connsiteX8" fmla="*/ 0 w 1734105"/>
              <a:gd name="connsiteY8" fmla="*/ 576230 h 1588660"/>
              <a:gd name="connsiteX9" fmla="*/ 2959 w 1734105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81126 w 1731146"/>
              <a:gd name="connsiteY8" fmla="*/ 62061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136124 w 1731146"/>
              <a:gd name="connsiteY8" fmla="*/ 922459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66330 w 1731146"/>
              <a:gd name="connsiteY8" fmla="*/ 955011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53956 w 1731146"/>
              <a:gd name="connsiteY6" fmla="*/ 146077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17638"/>
              <a:gd name="connsiteX1" fmla="*/ 556334 w 1731146"/>
              <a:gd name="connsiteY1" fmla="*/ 318779 h 1517638"/>
              <a:gd name="connsiteX2" fmla="*/ 850996 w 1731146"/>
              <a:gd name="connsiteY2" fmla="*/ 59821 h 1517638"/>
              <a:gd name="connsiteX3" fmla="*/ 1004876 w 1731146"/>
              <a:gd name="connsiteY3" fmla="*/ 0 h 1517638"/>
              <a:gd name="connsiteX4" fmla="*/ 1731146 w 1731146"/>
              <a:gd name="connsiteY4" fmla="*/ 776575 h 1517638"/>
              <a:gd name="connsiteX5" fmla="*/ 1010794 w 1731146"/>
              <a:gd name="connsiteY5" fmla="*/ 1517638 h 1517638"/>
              <a:gd name="connsiteX6" fmla="*/ 853956 w 1731146"/>
              <a:gd name="connsiteY6" fmla="*/ 1460778 h 1517638"/>
              <a:gd name="connsiteX7" fmla="*/ 582967 w 1731146"/>
              <a:gd name="connsiteY7" fmla="*/ 1233178 h 1517638"/>
              <a:gd name="connsiteX8" fmla="*/ 0 w 1731146"/>
              <a:gd name="connsiteY8" fmla="*/ 1232918 h 1517638"/>
              <a:gd name="connsiteX9" fmla="*/ 266330 w 1731146"/>
              <a:gd name="connsiteY9" fmla="*/ 955011 h 1517638"/>
              <a:gd name="connsiteX10" fmla="*/ 281126 w 1731146"/>
              <a:gd name="connsiteY10" fmla="*/ 620619 h 1517638"/>
              <a:gd name="connsiteX11" fmla="*/ 0 w 1731146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9104 w 1589104"/>
              <a:gd name="connsiteY4" fmla="*/ 936373 h 1517638"/>
              <a:gd name="connsiteX5" fmla="*/ 1010794 w 1589104"/>
              <a:gd name="connsiteY5" fmla="*/ 1517638 h 1517638"/>
              <a:gd name="connsiteX6" fmla="*/ 853956 w 1589104"/>
              <a:gd name="connsiteY6" fmla="*/ 1460778 h 1517638"/>
              <a:gd name="connsiteX7" fmla="*/ 582967 w 1589104"/>
              <a:gd name="connsiteY7" fmla="*/ 1233178 h 1517638"/>
              <a:gd name="connsiteX8" fmla="*/ 0 w 1589104"/>
              <a:gd name="connsiteY8" fmla="*/ 1232918 h 1517638"/>
              <a:gd name="connsiteX9" fmla="*/ 266330 w 1589104"/>
              <a:gd name="connsiteY9" fmla="*/ 955011 h 1517638"/>
              <a:gd name="connsiteX10" fmla="*/ 281126 w 1589104"/>
              <a:gd name="connsiteY10" fmla="*/ 620619 h 1517638"/>
              <a:gd name="connsiteX11" fmla="*/ 0 w 1589104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373080 w 1589104"/>
              <a:gd name="connsiteY4" fmla="*/ 591026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92063"/>
              <a:gd name="connsiteY0" fmla="*/ 320232 h 1517638"/>
              <a:gd name="connsiteX1" fmla="*/ 556334 w 1592063"/>
              <a:gd name="connsiteY1" fmla="*/ 318779 h 1517638"/>
              <a:gd name="connsiteX2" fmla="*/ 850996 w 1592063"/>
              <a:gd name="connsiteY2" fmla="*/ 59821 h 1517638"/>
              <a:gd name="connsiteX3" fmla="*/ 1004876 w 1592063"/>
              <a:gd name="connsiteY3" fmla="*/ 0 h 1517638"/>
              <a:gd name="connsiteX4" fmla="*/ 1583185 w 1592063"/>
              <a:gd name="connsiteY4" fmla="*/ 596945 h 1517638"/>
              <a:gd name="connsiteX5" fmla="*/ 1592063 w 1592063"/>
              <a:gd name="connsiteY5" fmla="*/ 942292 h 1517638"/>
              <a:gd name="connsiteX6" fmla="*/ 1010794 w 1592063"/>
              <a:gd name="connsiteY6" fmla="*/ 1517638 h 1517638"/>
              <a:gd name="connsiteX7" fmla="*/ 853956 w 1592063"/>
              <a:gd name="connsiteY7" fmla="*/ 1460778 h 1517638"/>
              <a:gd name="connsiteX8" fmla="*/ 582967 w 1592063"/>
              <a:gd name="connsiteY8" fmla="*/ 1233178 h 1517638"/>
              <a:gd name="connsiteX9" fmla="*/ 0 w 1592063"/>
              <a:gd name="connsiteY9" fmla="*/ 1232918 h 1517638"/>
              <a:gd name="connsiteX10" fmla="*/ 266330 w 1592063"/>
              <a:gd name="connsiteY10" fmla="*/ 955011 h 1517638"/>
              <a:gd name="connsiteX11" fmla="*/ 281126 w 1592063"/>
              <a:gd name="connsiteY11" fmla="*/ 620619 h 1517638"/>
              <a:gd name="connsiteX12" fmla="*/ 0 w 1592063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48210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1126 w 1589104"/>
              <a:gd name="connsiteY11" fmla="*/ 620619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32336"/>
              <a:gd name="connsiteX1" fmla="*/ 556334 w 1589104"/>
              <a:gd name="connsiteY1" fmla="*/ 318779 h 1532336"/>
              <a:gd name="connsiteX2" fmla="*/ 850996 w 1589104"/>
              <a:gd name="connsiteY2" fmla="*/ 59821 h 1532336"/>
              <a:gd name="connsiteX3" fmla="*/ 1004876 w 1589104"/>
              <a:gd name="connsiteY3" fmla="*/ 0 h 1532336"/>
              <a:gd name="connsiteX4" fmla="*/ 1583185 w 1589104"/>
              <a:gd name="connsiteY4" fmla="*/ 596945 h 1532336"/>
              <a:gd name="connsiteX5" fmla="*/ 1589104 w 1589104"/>
              <a:gd name="connsiteY5" fmla="*/ 948210 h 1532336"/>
              <a:gd name="connsiteX6" fmla="*/ 1013753 w 1589104"/>
              <a:gd name="connsiteY6" fmla="*/ 1514679 h 1532336"/>
              <a:gd name="connsiteX7" fmla="*/ 853956 w 1589104"/>
              <a:gd name="connsiteY7" fmla="*/ 1460778 h 1532336"/>
              <a:gd name="connsiteX8" fmla="*/ 582967 w 1589104"/>
              <a:gd name="connsiteY8" fmla="*/ 1233178 h 1532336"/>
              <a:gd name="connsiteX9" fmla="*/ 0 w 1589104"/>
              <a:gd name="connsiteY9" fmla="*/ 1232918 h 1532336"/>
              <a:gd name="connsiteX10" fmla="*/ 266330 w 1589104"/>
              <a:gd name="connsiteY10" fmla="*/ 955011 h 1532336"/>
              <a:gd name="connsiteX11" fmla="*/ 287045 w 1589104"/>
              <a:gd name="connsiteY11" fmla="*/ 611742 h 1532336"/>
              <a:gd name="connsiteX12" fmla="*/ 0 w 1589104"/>
              <a:gd name="connsiteY12" fmla="*/ 320232 h 1532336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83185 w 1589104"/>
              <a:gd name="connsiteY4" fmla="*/ 631223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77267 w 1589104"/>
              <a:gd name="connsiteY4" fmla="*/ 619386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643112"/>
              <a:gd name="connsiteY0" fmla="*/ 354510 h 1609411"/>
              <a:gd name="connsiteX1" fmla="*/ 556334 w 1643112"/>
              <a:gd name="connsiteY1" fmla="*/ 353057 h 1609411"/>
              <a:gd name="connsiteX2" fmla="*/ 850996 w 1643112"/>
              <a:gd name="connsiteY2" fmla="*/ 94099 h 1609411"/>
              <a:gd name="connsiteX3" fmla="*/ 1004876 w 1643112"/>
              <a:gd name="connsiteY3" fmla="*/ 34278 h 1609411"/>
              <a:gd name="connsiteX4" fmla="*/ 1577267 w 1643112"/>
              <a:gd name="connsiteY4" fmla="*/ 619386 h 1609411"/>
              <a:gd name="connsiteX5" fmla="*/ 1589104 w 1643112"/>
              <a:gd name="connsiteY5" fmla="*/ 982488 h 1609411"/>
              <a:gd name="connsiteX6" fmla="*/ 1013753 w 1643112"/>
              <a:gd name="connsiteY6" fmla="*/ 1548957 h 1609411"/>
              <a:gd name="connsiteX7" fmla="*/ 853956 w 1643112"/>
              <a:gd name="connsiteY7" fmla="*/ 1495056 h 1609411"/>
              <a:gd name="connsiteX8" fmla="*/ 582967 w 1643112"/>
              <a:gd name="connsiteY8" fmla="*/ 1267456 h 1609411"/>
              <a:gd name="connsiteX9" fmla="*/ 0 w 1643112"/>
              <a:gd name="connsiteY9" fmla="*/ 1267196 h 1609411"/>
              <a:gd name="connsiteX10" fmla="*/ 266330 w 1643112"/>
              <a:gd name="connsiteY10" fmla="*/ 989289 h 1609411"/>
              <a:gd name="connsiteX11" fmla="*/ 287045 w 1643112"/>
              <a:gd name="connsiteY11" fmla="*/ 646020 h 1609411"/>
              <a:gd name="connsiteX12" fmla="*/ 0 w 1643112"/>
              <a:gd name="connsiteY12" fmla="*/ 354510 h 1609411"/>
              <a:gd name="connsiteX0" fmla="*/ 0 w 1669115"/>
              <a:gd name="connsiteY0" fmla="*/ 354510 h 1609411"/>
              <a:gd name="connsiteX1" fmla="*/ 556334 w 1669115"/>
              <a:gd name="connsiteY1" fmla="*/ 353057 h 1609411"/>
              <a:gd name="connsiteX2" fmla="*/ 850996 w 1669115"/>
              <a:gd name="connsiteY2" fmla="*/ 94099 h 1609411"/>
              <a:gd name="connsiteX3" fmla="*/ 1004876 w 1669115"/>
              <a:gd name="connsiteY3" fmla="*/ 34278 h 1609411"/>
              <a:gd name="connsiteX4" fmla="*/ 1577267 w 1669115"/>
              <a:gd name="connsiteY4" fmla="*/ 619386 h 1609411"/>
              <a:gd name="connsiteX5" fmla="*/ 1589104 w 1669115"/>
              <a:gd name="connsiteY5" fmla="*/ 982488 h 1609411"/>
              <a:gd name="connsiteX6" fmla="*/ 1013753 w 1669115"/>
              <a:gd name="connsiteY6" fmla="*/ 1548957 h 1609411"/>
              <a:gd name="connsiteX7" fmla="*/ 853956 w 1669115"/>
              <a:gd name="connsiteY7" fmla="*/ 1495056 h 1609411"/>
              <a:gd name="connsiteX8" fmla="*/ 582967 w 1669115"/>
              <a:gd name="connsiteY8" fmla="*/ 1267456 h 1609411"/>
              <a:gd name="connsiteX9" fmla="*/ 0 w 1669115"/>
              <a:gd name="connsiteY9" fmla="*/ 1267196 h 1609411"/>
              <a:gd name="connsiteX10" fmla="*/ 266330 w 1669115"/>
              <a:gd name="connsiteY10" fmla="*/ 989289 h 1609411"/>
              <a:gd name="connsiteX11" fmla="*/ 287045 w 1669115"/>
              <a:gd name="connsiteY11" fmla="*/ 646020 h 1609411"/>
              <a:gd name="connsiteX12" fmla="*/ 0 w 1669115"/>
              <a:gd name="connsiteY12" fmla="*/ 354510 h 1609411"/>
              <a:gd name="connsiteX0" fmla="*/ 0 w 1671177"/>
              <a:gd name="connsiteY0" fmla="*/ 354510 h 1609411"/>
              <a:gd name="connsiteX1" fmla="*/ 556334 w 1671177"/>
              <a:gd name="connsiteY1" fmla="*/ 353057 h 1609411"/>
              <a:gd name="connsiteX2" fmla="*/ 850996 w 1671177"/>
              <a:gd name="connsiteY2" fmla="*/ 94099 h 1609411"/>
              <a:gd name="connsiteX3" fmla="*/ 1004876 w 1671177"/>
              <a:gd name="connsiteY3" fmla="*/ 34278 h 1609411"/>
              <a:gd name="connsiteX4" fmla="*/ 1577267 w 1671177"/>
              <a:gd name="connsiteY4" fmla="*/ 619386 h 1609411"/>
              <a:gd name="connsiteX5" fmla="*/ 1589104 w 1671177"/>
              <a:gd name="connsiteY5" fmla="*/ 982488 h 1609411"/>
              <a:gd name="connsiteX6" fmla="*/ 1013753 w 1671177"/>
              <a:gd name="connsiteY6" fmla="*/ 1548957 h 1609411"/>
              <a:gd name="connsiteX7" fmla="*/ 853956 w 1671177"/>
              <a:gd name="connsiteY7" fmla="*/ 1495056 h 1609411"/>
              <a:gd name="connsiteX8" fmla="*/ 582967 w 1671177"/>
              <a:gd name="connsiteY8" fmla="*/ 1267456 h 1609411"/>
              <a:gd name="connsiteX9" fmla="*/ 0 w 1671177"/>
              <a:gd name="connsiteY9" fmla="*/ 1267196 h 1609411"/>
              <a:gd name="connsiteX10" fmla="*/ 266330 w 1671177"/>
              <a:gd name="connsiteY10" fmla="*/ 989289 h 1609411"/>
              <a:gd name="connsiteX11" fmla="*/ 287045 w 1671177"/>
              <a:gd name="connsiteY11" fmla="*/ 646020 h 1609411"/>
              <a:gd name="connsiteX12" fmla="*/ 0 w 1671177"/>
              <a:gd name="connsiteY12" fmla="*/ 354510 h 160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1177" h="1609411">
                <a:moveTo>
                  <a:pt x="0" y="354510"/>
                </a:moveTo>
                <a:lnTo>
                  <a:pt x="556334" y="353057"/>
                </a:lnTo>
                <a:cubicBezTo>
                  <a:pt x="746291" y="355515"/>
                  <a:pt x="856347" y="257358"/>
                  <a:pt x="850996" y="94099"/>
                </a:cubicBezTo>
                <a:cubicBezTo>
                  <a:pt x="849023" y="-2780"/>
                  <a:pt x="929910" y="-28640"/>
                  <a:pt x="1004876" y="34278"/>
                </a:cubicBezTo>
                <a:lnTo>
                  <a:pt x="1577267" y="619386"/>
                </a:lnTo>
                <a:cubicBezTo>
                  <a:pt x="1720296" y="767053"/>
                  <a:pt x="1679854" y="873291"/>
                  <a:pt x="1589104" y="982488"/>
                </a:cubicBezTo>
                <a:lnTo>
                  <a:pt x="1013753" y="1548957"/>
                </a:lnTo>
                <a:cubicBezTo>
                  <a:pt x="927935" y="1643440"/>
                  <a:pt x="868752" y="1628432"/>
                  <a:pt x="853956" y="1495056"/>
                </a:cubicBezTo>
                <a:cubicBezTo>
                  <a:pt x="849443" y="1377760"/>
                  <a:pt x="794625" y="1269343"/>
                  <a:pt x="582967" y="1267456"/>
                </a:cubicBezTo>
                <a:lnTo>
                  <a:pt x="0" y="1267196"/>
                </a:lnTo>
                <a:lnTo>
                  <a:pt x="266330" y="989289"/>
                </a:lnTo>
                <a:cubicBezTo>
                  <a:pt x="347215" y="886703"/>
                  <a:pt x="398509" y="775239"/>
                  <a:pt x="287045" y="646020"/>
                </a:cubicBezTo>
                <a:lnTo>
                  <a:pt x="0" y="35451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3404423" y="3127732"/>
            <a:ext cx="2228236" cy="1214713"/>
          </a:xfrm>
          <a:custGeom>
            <a:avLst/>
            <a:gdLst/>
            <a:ahLst/>
            <a:cxnLst/>
            <a:rect l="l" t="t" r="r" b="b"/>
            <a:pathLst>
              <a:path w="1671177" h="911035">
                <a:moveTo>
                  <a:pt x="3880" y="0"/>
                </a:moveTo>
                <a:lnTo>
                  <a:pt x="1322002" y="0"/>
                </a:lnTo>
                <a:lnTo>
                  <a:pt x="1577267" y="260936"/>
                </a:lnTo>
                <a:cubicBezTo>
                  <a:pt x="1720296" y="408603"/>
                  <a:pt x="1679854" y="514841"/>
                  <a:pt x="1589104" y="624038"/>
                </a:cubicBezTo>
                <a:lnTo>
                  <a:pt x="1297607" y="911035"/>
                </a:lnTo>
                <a:lnTo>
                  <a:pt x="609562" y="911035"/>
                </a:lnTo>
                <a:cubicBezTo>
                  <a:pt x="601030" y="909370"/>
                  <a:pt x="592146" y="909088"/>
                  <a:pt x="582967" y="909006"/>
                </a:cubicBezTo>
                <a:lnTo>
                  <a:pt x="0" y="908746"/>
                </a:lnTo>
                <a:lnTo>
                  <a:pt x="266330" y="630839"/>
                </a:lnTo>
                <a:cubicBezTo>
                  <a:pt x="347215" y="528253"/>
                  <a:pt x="398509" y="416789"/>
                  <a:pt x="287045" y="28757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3267618" y="2644149"/>
            <a:ext cx="2228236" cy="2145881"/>
          </a:xfrm>
          <a:custGeom>
            <a:avLst/>
            <a:gdLst>
              <a:gd name="connsiteX0" fmla="*/ 0 w 1731146"/>
              <a:gd name="connsiteY0" fmla="*/ 355742 h 1624170"/>
              <a:gd name="connsiteX1" fmla="*/ 892425 w 1731146"/>
              <a:gd name="connsiteY1" fmla="*/ 355742 h 1624170"/>
              <a:gd name="connsiteX2" fmla="*/ 892425 w 1731146"/>
              <a:gd name="connsiteY2" fmla="*/ 0 h 1624170"/>
              <a:gd name="connsiteX3" fmla="*/ 1731146 w 1731146"/>
              <a:gd name="connsiteY3" fmla="*/ 812085 h 1624170"/>
              <a:gd name="connsiteX4" fmla="*/ 892425 w 1731146"/>
              <a:gd name="connsiteY4" fmla="*/ 1624170 h 1624170"/>
              <a:gd name="connsiteX5" fmla="*/ 892425 w 1731146"/>
              <a:gd name="connsiteY5" fmla="*/ 1268428 h 1624170"/>
              <a:gd name="connsiteX6" fmla="*/ 0 w 1731146"/>
              <a:gd name="connsiteY6" fmla="*/ 1268428 h 1624170"/>
              <a:gd name="connsiteX7" fmla="*/ 0 w 1731146"/>
              <a:gd name="connsiteY7" fmla="*/ 355742 h 1624170"/>
              <a:gd name="connsiteX0" fmla="*/ 0 w 1731146"/>
              <a:gd name="connsiteY0" fmla="*/ 355742 h 1624170"/>
              <a:gd name="connsiteX1" fmla="*/ 508986 w 1731146"/>
              <a:gd name="connsiteY1" fmla="*/ 35132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48037 w 1731146"/>
              <a:gd name="connsiteY2" fmla="*/ 12788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48037 w 1731146"/>
              <a:gd name="connsiteY2" fmla="*/ 92372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2959 w 1734105"/>
              <a:gd name="connsiteY0" fmla="*/ 320232 h 1588660"/>
              <a:gd name="connsiteX1" fmla="*/ 559293 w 1734105"/>
              <a:gd name="connsiteY1" fmla="*/ 318779 h 1588660"/>
              <a:gd name="connsiteX2" fmla="*/ 853955 w 1734105"/>
              <a:gd name="connsiteY2" fmla="*/ 59821 h 1588660"/>
              <a:gd name="connsiteX3" fmla="*/ 1007835 w 1734105"/>
              <a:gd name="connsiteY3" fmla="*/ 0 h 1588660"/>
              <a:gd name="connsiteX4" fmla="*/ 1734105 w 1734105"/>
              <a:gd name="connsiteY4" fmla="*/ 776575 h 1588660"/>
              <a:gd name="connsiteX5" fmla="*/ 895384 w 1734105"/>
              <a:gd name="connsiteY5" fmla="*/ 1588660 h 1588660"/>
              <a:gd name="connsiteX6" fmla="*/ 895384 w 1734105"/>
              <a:gd name="connsiteY6" fmla="*/ 1232918 h 1588660"/>
              <a:gd name="connsiteX7" fmla="*/ 2959 w 1734105"/>
              <a:gd name="connsiteY7" fmla="*/ 1232918 h 1588660"/>
              <a:gd name="connsiteX8" fmla="*/ 0 w 1734105"/>
              <a:gd name="connsiteY8" fmla="*/ 576230 h 1588660"/>
              <a:gd name="connsiteX9" fmla="*/ 2959 w 1734105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81126 w 1731146"/>
              <a:gd name="connsiteY8" fmla="*/ 62061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136124 w 1731146"/>
              <a:gd name="connsiteY8" fmla="*/ 922459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66330 w 1731146"/>
              <a:gd name="connsiteY8" fmla="*/ 955011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53956 w 1731146"/>
              <a:gd name="connsiteY6" fmla="*/ 146077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17638"/>
              <a:gd name="connsiteX1" fmla="*/ 556334 w 1731146"/>
              <a:gd name="connsiteY1" fmla="*/ 318779 h 1517638"/>
              <a:gd name="connsiteX2" fmla="*/ 850996 w 1731146"/>
              <a:gd name="connsiteY2" fmla="*/ 59821 h 1517638"/>
              <a:gd name="connsiteX3" fmla="*/ 1004876 w 1731146"/>
              <a:gd name="connsiteY3" fmla="*/ 0 h 1517638"/>
              <a:gd name="connsiteX4" fmla="*/ 1731146 w 1731146"/>
              <a:gd name="connsiteY4" fmla="*/ 776575 h 1517638"/>
              <a:gd name="connsiteX5" fmla="*/ 1010794 w 1731146"/>
              <a:gd name="connsiteY5" fmla="*/ 1517638 h 1517638"/>
              <a:gd name="connsiteX6" fmla="*/ 853956 w 1731146"/>
              <a:gd name="connsiteY6" fmla="*/ 1460778 h 1517638"/>
              <a:gd name="connsiteX7" fmla="*/ 582967 w 1731146"/>
              <a:gd name="connsiteY7" fmla="*/ 1233178 h 1517638"/>
              <a:gd name="connsiteX8" fmla="*/ 0 w 1731146"/>
              <a:gd name="connsiteY8" fmla="*/ 1232918 h 1517638"/>
              <a:gd name="connsiteX9" fmla="*/ 266330 w 1731146"/>
              <a:gd name="connsiteY9" fmla="*/ 955011 h 1517638"/>
              <a:gd name="connsiteX10" fmla="*/ 281126 w 1731146"/>
              <a:gd name="connsiteY10" fmla="*/ 620619 h 1517638"/>
              <a:gd name="connsiteX11" fmla="*/ 0 w 1731146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9104 w 1589104"/>
              <a:gd name="connsiteY4" fmla="*/ 936373 h 1517638"/>
              <a:gd name="connsiteX5" fmla="*/ 1010794 w 1589104"/>
              <a:gd name="connsiteY5" fmla="*/ 1517638 h 1517638"/>
              <a:gd name="connsiteX6" fmla="*/ 853956 w 1589104"/>
              <a:gd name="connsiteY6" fmla="*/ 1460778 h 1517638"/>
              <a:gd name="connsiteX7" fmla="*/ 582967 w 1589104"/>
              <a:gd name="connsiteY7" fmla="*/ 1233178 h 1517638"/>
              <a:gd name="connsiteX8" fmla="*/ 0 w 1589104"/>
              <a:gd name="connsiteY8" fmla="*/ 1232918 h 1517638"/>
              <a:gd name="connsiteX9" fmla="*/ 266330 w 1589104"/>
              <a:gd name="connsiteY9" fmla="*/ 955011 h 1517638"/>
              <a:gd name="connsiteX10" fmla="*/ 281126 w 1589104"/>
              <a:gd name="connsiteY10" fmla="*/ 620619 h 1517638"/>
              <a:gd name="connsiteX11" fmla="*/ 0 w 1589104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373080 w 1589104"/>
              <a:gd name="connsiteY4" fmla="*/ 591026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92063"/>
              <a:gd name="connsiteY0" fmla="*/ 320232 h 1517638"/>
              <a:gd name="connsiteX1" fmla="*/ 556334 w 1592063"/>
              <a:gd name="connsiteY1" fmla="*/ 318779 h 1517638"/>
              <a:gd name="connsiteX2" fmla="*/ 850996 w 1592063"/>
              <a:gd name="connsiteY2" fmla="*/ 59821 h 1517638"/>
              <a:gd name="connsiteX3" fmla="*/ 1004876 w 1592063"/>
              <a:gd name="connsiteY3" fmla="*/ 0 h 1517638"/>
              <a:gd name="connsiteX4" fmla="*/ 1583185 w 1592063"/>
              <a:gd name="connsiteY4" fmla="*/ 596945 h 1517638"/>
              <a:gd name="connsiteX5" fmla="*/ 1592063 w 1592063"/>
              <a:gd name="connsiteY5" fmla="*/ 942292 h 1517638"/>
              <a:gd name="connsiteX6" fmla="*/ 1010794 w 1592063"/>
              <a:gd name="connsiteY6" fmla="*/ 1517638 h 1517638"/>
              <a:gd name="connsiteX7" fmla="*/ 853956 w 1592063"/>
              <a:gd name="connsiteY7" fmla="*/ 1460778 h 1517638"/>
              <a:gd name="connsiteX8" fmla="*/ 582967 w 1592063"/>
              <a:gd name="connsiteY8" fmla="*/ 1233178 h 1517638"/>
              <a:gd name="connsiteX9" fmla="*/ 0 w 1592063"/>
              <a:gd name="connsiteY9" fmla="*/ 1232918 h 1517638"/>
              <a:gd name="connsiteX10" fmla="*/ 266330 w 1592063"/>
              <a:gd name="connsiteY10" fmla="*/ 955011 h 1517638"/>
              <a:gd name="connsiteX11" fmla="*/ 281126 w 1592063"/>
              <a:gd name="connsiteY11" fmla="*/ 620619 h 1517638"/>
              <a:gd name="connsiteX12" fmla="*/ 0 w 1592063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48210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1126 w 1589104"/>
              <a:gd name="connsiteY11" fmla="*/ 620619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32336"/>
              <a:gd name="connsiteX1" fmla="*/ 556334 w 1589104"/>
              <a:gd name="connsiteY1" fmla="*/ 318779 h 1532336"/>
              <a:gd name="connsiteX2" fmla="*/ 850996 w 1589104"/>
              <a:gd name="connsiteY2" fmla="*/ 59821 h 1532336"/>
              <a:gd name="connsiteX3" fmla="*/ 1004876 w 1589104"/>
              <a:gd name="connsiteY3" fmla="*/ 0 h 1532336"/>
              <a:gd name="connsiteX4" fmla="*/ 1583185 w 1589104"/>
              <a:gd name="connsiteY4" fmla="*/ 596945 h 1532336"/>
              <a:gd name="connsiteX5" fmla="*/ 1589104 w 1589104"/>
              <a:gd name="connsiteY5" fmla="*/ 948210 h 1532336"/>
              <a:gd name="connsiteX6" fmla="*/ 1013753 w 1589104"/>
              <a:gd name="connsiteY6" fmla="*/ 1514679 h 1532336"/>
              <a:gd name="connsiteX7" fmla="*/ 853956 w 1589104"/>
              <a:gd name="connsiteY7" fmla="*/ 1460778 h 1532336"/>
              <a:gd name="connsiteX8" fmla="*/ 582967 w 1589104"/>
              <a:gd name="connsiteY8" fmla="*/ 1233178 h 1532336"/>
              <a:gd name="connsiteX9" fmla="*/ 0 w 1589104"/>
              <a:gd name="connsiteY9" fmla="*/ 1232918 h 1532336"/>
              <a:gd name="connsiteX10" fmla="*/ 266330 w 1589104"/>
              <a:gd name="connsiteY10" fmla="*/ 955011 h 1532336"/>
              <a:gd name="connsiteX11" fmla="*/ 287045 w 1589104"/>
              <a:gd name="connsiteY11" fmla="*/ 611742 h 1532336"/>
              <a:gd name="connsiteX12" fmla="*/ 0 w 1589104"/>
              <a:gd name="connsiteY12" fmla="*/ 320232 h 1532336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83185 w 1589104"/>
              <a:gd name="connsiteY4" fmla="*/ 631223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77267 w 1589104"/>
              <a:gd name="connsiteY4" fmla="*/ 619386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643112"/>
              <a:gd name="connsiteY0" fmla="*/ 354510 h 1609411"/>
              <a:gd name="connsiteX1" fmla="*/ 556334 w 1643112"/>
              <a:gd name="connsiteY1" fmla="*/ 353057 h 1609411"/>
              <a:gd name="connsiteX2" fmla="*/ 850996 w 1643112"/>
              <a:gd name="connsiteY2" fmla="*/ 94099 h 1609411"/>
              <a:gd name="connsiteX3" fmla="*/ 1004876 w 1643112"/>
              <a:gd name="connsiteY3" fmla="*/ 34278 h 1609411"/>
              <a:gd name="connsiteX4" fmla="*/ 1577267 w 1643112"/>
              <a:gd name="connsiteY4" fmla="*/ 619386 h 1609411"/>
              <a:gd name="connsiteX5" fmla="*/ 1589104 w 1643112"/>
              <a:gd name="connsiteY5" fmla="*/ 982488 h 1609411"/>
              <a:gd name="connsiteX6" fmla="*/ 1013753 w 1643112"/>
              <a:gd name="connsiteY6" fmla="*/ 1548957 h 1609411"/>
              <a:gd name="connsiteX7" fmla="*/ 853956 w 1643112"/>
              <a:gd name="connsiteY7" fmla="*/ 1495056 h 1609411"/>
              <a:gd name="connsiteX8" fmla="*/ 582967 w 1643112"/>
              <a:gd name="connsiteY8" fmla="*/ 1267456 h 1609411"/>
              <a:gd name="connsiteX9" fmla="*/ 0 w 1643112"/>
              <a:gd name="connsiteY9" fmla="*/ 1267196 h 1609411"/>
              <a:gd name="connsiteX10" fmla="*/ 266330 w 1643112"/>
              <a:gd name="connsiteY10" fmla="*/ 989289 h 1609411"/>
              <a:gd name="connsiteX11" fmla="*/ 287045 w 1643112"/>
              <a:gd name="connsiteY11" fmla="*/ 646020 h 1609411"/>
              <a:gd name="connsiteX12" fmla="*/ 0 w 1643112"/>
              <a:gd name="connsiteY12" fmla="*/ 354510 h 1609411"/>
              <a:gd name="connsiteX0" fmla="*/ 0 w 1669115"/>
              <a:gd name="connsiteY0" fmla="*/ 354510 h 1609411"/>
              <a:gd name="connsiteX1" fmla="*/ 556334 w 1669115"/>
              <a:gd name="connsiteY1" fmla="*/ 353057 h 1609411"/>
              <a:gd name="connsiteX2" fmla="*/ 850996 w 1669115"/>
              <a:gd name="connsiteY2" fmla="*/ 94099 h 1609411"/>
              <a:gd name="connsiteX3" fmla="*/ 1004876 w 1669115"/>
              <a:gd name="connsiteY3" fmla="*/ 34278 h 1609411"/>
              <a:gd name="connsiteX4" fmla="*/ 1577267 w 1669115"/>
              <a:gd name="connsiteY4" fmla="*/ 619386 h 1609411"/>
              <a:gd name="connsiteX5" fmla="*/ 1589104 w 1669115"/>
              <a:gd name="connsiteY5" fmla="*/ 982488 h 1609411"/>
              <a:gd name="connsiteX6" fmla="*/ 1013753 w 1669115"/>
              <a:gd name="connsiteY6" fmla="*/ 1548957 h 1609411"/>
              <a:gd name="connsiteX7" fmla="*/ 853956 w 1669115"/>
              <a:gd name="connsiteY7" fmla="*/ 1495056 h 1609411"/>
              <a:gd name="connsiteX8" fmla="*/ 582967 w 1669115"/>
              <a:gd name="connsiteY8" fmla="*/ 1267456 h 1609411"/>
              <a:gd name="connsiteX9" fmla="*/ 0 w 1669115"/>
              <a:gd name="connsiteY9" fmla="*/ 1267196 h 1609411"/>
              <a:gd name="connsiteX10" fmla="*/ 266330 w 1669115"/>
              <a:gd name="connsiteY10" fmla="*/ 989289 h 1609411"/>
              <a:gd name="connsiteX11" fmla="*/ 287045 w 1669115"/>
              <a:gd name="connsiteY11" fmla="*/ 646020 h 1609411"/>
              <a:gd name="connsiteX12" fmla="*/ 0 w 1669115"/>
              <a:gd name="connsiteY12" fmla="*/ 354510 h 1609411"/>
              <a:gd name="connsiteX0" fmla="*/ 0 w 1671177"/>
              <a:gd name="connsiteY0" fmla="*/ 354510 h 1609411"/>
              <a:gd name="connsiteX1" fmla="*/ 556334 w 1671177"/>
              <a:gd name="connsiteY1" fmla="*/ 353057 h 1609411"/>
              <a:gd name="connsiteX2" fmla="*/ 850996 w 1671177"/>
              <a:gd name="connsiteY2" fmla="*/ 94099 h 1609411"/>
              <a:gd name="connsiteX3" fmla="*/ 1004876 w 1671177"/>
              <a:gd name="connsiteY3" fmla="*/ 34278 h 1609411"/>
              <a:gd name="connsiteX4" fmla="*/ 1577267 w 1671177"/>
              <a:gd name="connsiteY4" fmla="*/ 619386 h 1609411"/>
              <a:gd name="connsiteX5" fmla="*/ 1589104 w 1671177"/>
              <a:gd name="connsiteY5" fmla="*/ 982488 h 1609411"/>
              <a:gd name="connsiteX6" fmla="*/ 1013753 w 1671177"/>
              <a:gd name="connsiteY6" fmla="*/ 1548957 h 1609411"/>
              <a:gd name="connsiteX7" fmla="*/ 853956 w 1671177"/>
              <a:gd name="connsiteY7" fmla="*/ 1495056 h 1609411"/>
              <a:gd name="connsiteX8" fmla="*/ 582967 w 1671177"/>
              <a:gd name="connsiteY8" fmla="*/ 1267456 h 1609411"/>
              <a:gd name="connsiteX9" fmla="*/ 0 w 1671177"/>
              <a:gd name="connsiteY9" fmla="*/ 1267196 h 1609411"/>
              <a:gd name="connsiteX10" fmla="*/ 266330 w 1671177"/>
              <a:gd name="connsiteY10" fmla="*/ 989289 h 1609411"/>
              <a:gd name="connsiteX11" fmla="*/ 287045 w 1671177"/>
              <a:gd name="connsiteY11" fmla="*/ 646020 h 1609411"/>
              <a:gd name="connsiteX12" fmla="*/ 0 w 1671177"/>
              <a:gd name="connsiteY12" fmla="*/ 354510 h 160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1177" h="1609411">
                <a:moveTo>
                  <a:pt x="0" y="354510"/>
                </a:moveTo>
                <a:lnTo>
                  <a:pt x="556334" y="353057"/>
                </a:lnTo>
                <a:cubicBezTo>
                  <a:pt x="746291" y="355515"/>
                  <a:pt x="856347" y="257358"/>
                  <a:pt x="850996" y="94099"/>
                </a:cubicBezTo>
                <a:cubicBezTo>
                  <a:pt x="849023" y="-2780"/>
                  <a:pt x="929910" y="-28640"/>
                  <a:pt x="1004876" y="34278"/>
                </a:cubicBezTo>
                <a:lnTo>
                  <a:pt x="1577267" y="619386"/>
                </a:lnTo>
                <a:cubicBezTo>
                  <a:pt x="1720296" y="767053"/>
                  <a:pt x="1679854" y="873291"/>
                  <a:pt x="1589104" y="982488"/>
                </a:cubicBezTo>
                <a:lnTo>
                  <a:pt x="1013753" y="1548957"/>
                </a:lnTo>
                <a:cubicBezTo>
                  <a:pt x="927935" y="1643440"/>
                  <a:pt x="868752" y="1628432"/>
                  <a:pt x="853956" y="1495056"/>
                </a:cubicBezTo>
                <a:cubicBezTo>
                  <a:pt x="849443" y="1377760"/>
                  <a:pt x="794625" y="1269343"/>
                  <a:pt x="582967" y="1267456"/>
                </a:cubicBezTo>
                <a:lnTo>
                  <a:pt x="0" y="1267196"/>
                </a:lnTo>
                <a:lnTo>
                  <a:pt x="266330" y="989289"/>
                </a:lnTo>
                <a:cubicBezTo>
                  <a:pt x="347215" y="886703"/>
                  <a:pt x="398509" y="775239"/>
                  <a:pt x="287045" y="646020"/>
                </a:cubicBezTo>
                <a:lnTo>
                  <a:pt x="0" y="35451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1785838" y="3127732"/>
            <a:ext cx="2228236" cy="1214713"/>
          </a:xfrm>
          <a:custGeom>
            <a:avLst/>
            <a:gdLst/>
            <a:ahLst/>
            <a:cxnLst/>
            <a:rect l="l" t="t" r="r" b="b"/>
            <a:pathLst>
              <a:path w="1671177" h="911035">
                <a:moveTo>
                  <a:pt x="3880" y="0"/>
                </a:moveTo>
                <a:lnTo>
                  <a:pt x="1322002" y="0"/>
                </a:lnTo>
                <a:lnTo>
                  <a:pt x="1577267" y="260936"/>
                </a:lnTo>
                <a:cubicBezTo>
                  <a:pt x="1720296" y="408603"/>
                  <a:pt x="1679854" y="514841"/>
                  <a:pt x="1589104" y="624038"/>
                </a:cubicBezTo>
                <a:lnTo>
                  <a:pt x="1297607" y="911035"/>
                </a:lnTo>
                <a:lnTo>
                  <a:pt x="609562" y="911035"/>
                </a:lnTo>
                <a:cubicBezTo>
                  <a:pt x="601030" y="909370"/>
                  <a:pt x="592146" y="909088"/>
                  <a:pt x="582967" y="909006"/>
                </a:cubicBezTo>
                <a:lnTo>
                  <a:pt x="0" y="908746"/>
                </a:lnTo>
                <a:lnTo>
                  <a:pt x="266330" y="630839"/>
                </a:lnTo>
                <a:cubicBezTo>
                  <a:pt x="347215" y="528253"/>
                  <a:pt x="398509" y="416789"/>
                  <a:pt x="287045" y="28757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1649033" y="2644149"/>
            <a:ext cx="2228236" cy="2145881"/>
          </a:xfrm>
          <a:custGeom>
            <a:avLst/>
            <a:gdLst>
              <a:gd name="connsiteX0" fmla="*/ 0 w 1731146"/>
              <a:gd name="connsiteY0" fmla="*/ 355742 h 1624170"/>
              <a:gd name="connsiteX1" fmla="*/ 892425 w 1731146"/>
              <a:gd name="connsiteY1" fmla="*/ 355742 h 1624170"/>
              <a:gd name="connsiteX2" fmla="*/ 892425 w 1731146"/>
              <a:gd name="connsiteY2" fmla="*/ 0 h 1624170"/>
              <a:gd name="connsiteX3" fmla="*/ 1731146 w 1731146"/>
              <a:gd name="connsiteY3" fmla="*/ 812085 h 1624170"/>
              <a:gd name="connsiteX4" fmla="*/ 892425 w 1731146"/>
              <a:gd name="connsiteY4" fmla="*/ 1624170 h 1624170"/>
              <a:gd name="connsiteX5" fmla="*/ 892425 w 1731146"/>
              <a:gd name="connsiteY5" fmla="*/ 1268428 h 1624170"/>
              <a:gd name="connsiteX6" fmla="*/ 0 w 1731146"/>
              <a:gd name="connsiteY6" fmla="*/ 1268428 h 1624170"/>
              <a:gd name="connsiteX7" fmla="*/ 0 w 1731146"/>
              <a:gd name="connsiteY7" fmla="*/ 355742 h 1624170"/>
              <a:gd name="connsiteX0" fmla="*/ 0 w 1731146"/>
              <a:gd name="connsiteY0" fmla="*/ 355742 h 1624170"/>
              <a:gd name="connsiteX1" fmla="*/ 508986 w 1731146"/>
              <a:gd name="connsiteY1" fmla="*/ 35132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48037 w 1731146"/>
              <a:gd name="connsiteY2" fmla="*/ 12788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48037 w 1731146"/>
              <a:gd name="connsiteY2" fmla="*/ 92372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2959 w 1734105"/>
              <a:gd name="connsiteY0" fmla="*/ 320232 h 1588660"/>
              <a:gd name="connsiteX1" fmla="*/ 559293 w 1734105"/>
              <a:gd name="connsiteY1" fmla="*/ 318779 h 1588660"/>
              <a:gd name="connsiteX2" fmla="*/ 853955 w 1734105"/>
              <a:gd name="connsiteY2" fmla="*/ 59821 h 1588660"/>
              <a:gd name="connsiteX3" fmla="*/ 1007835 w 1734105"/>
              <a:gd name="connsiteY3" fmla="*/ 0 h 1588660"/>
              <a:gd name="connsiteX4" fmla="*/ 1734105 w 1734105"/>
              <a:gd name="connsiteY4" fmla="*/ 776575 h 1588660"/>
              <a:gd name="connsiteX5" fmla="*/ 895384 w 1734105"/>
              <a:gd name="connsiteY5" fmla="*/ 1588660 h 1588660"/>
              <a:gd name="connsiteX6" fmla="*/ 895384 w 1734105"/>
              <a:gd name="connsiteY6" fmla="*/ 1232918 h 1588660"/>
              <a:gd name="connsiteX7" fmla="*/ 2959 w 1734105"/>
              <a:gd name="connsiteY7" fmla="*/ 1232918 h 1588660"/>
              <a:gd name="connsiteX8" fmla="*/ 0 w 1734105"/>
              <a:gd name="connsiteY8" fmla="*/ 576230 h 1588660"/>
              <a:gd name="connsiteX9" fmla="*/ 2959 w 1734105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81126 w 1731146"/>
              <a:gd name="connsiteY8" fmla="*/ 62061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136124 w 1731146"/>
              <a:gd name="connsiteY8" fmla="*/ 922459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66330 w 1731146"/>
              <a:gd name="connsiteY8" fmla="*/ 955011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53956 w 1731146"/>
              <a:gd name="connsiteY6" fmla="*/ 146077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17638"/>
              <a:gd name="connsiteX1" fmla="*/ 556334 w 1731146"/>
              <a:gd name="connsiteY1" fmla="*/ 318779 h 1517638"/>
              <a:gd name="connsiteX2" fmla="*/ 850996 w 1731146"/>
              <a:gd name="connsiteY2" fmla="*/ 59821 h 1517638"/>
              <a:gd name="connsiteX3" fmla="*/ 1004876 w 1731146"/>
              <a:gd name="connsiteY3" fmla="*/ 0 h 1517638"/>
              <a:gd name="connsiteX4" fmla="*/ 1731146 w 1731146"/>
              <a:gd name="connsiteY4" fmla="*/ 776575 h 1517638"/>
              <a:gd name="connsiteX5" fmla="*/ 1010794 w 1731146"/>
              <a:gd name="connsiteY5" fmla="*/ 1517638 h 1517638"/>
              <a:gd name="connsiteX6" fmla="*/ 853956 w 1731146"/>
              <a:gd name="connsiteY6" fmla="*/ 1460778 h 1517638"/>
              <a:gd name="connsiteX7" fmla="*/ 582967 w 1731146"/>
              <a:gd name="connsiteY7" fmla="*/ 1233178 h 1517638"/>
              <a:gd name="connsiteX8" fmla="*/ 0 w 1731146"/>
              <a:gd name="connsiteY8" fmla="*/ 1232918 h 1517638"/>
              <a:gd name="connsiteX9" fmla="*/ 266330 w 1731146"/>
              <a:gd name="connsiteY9" fmla="*/ 955011 h 1517638"/>
              <a:gd name="connsiteX10" fmla="*/ 281126 w 1731146"/>
              <a:gd name="connsiteY10" fmla="*/ 620619 h 1517638"/>
              <a:gd name="connsiteX11" fmla="*/ 0 w 1731146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9104 w 1589104"/>
              <a:gd name="connsiteY4" fmla="*/ 936373 h 1517638"/>
              <a:gd name="connsiteX5" fmla="*/ 1010794 w 1589104"/>
              <a:gd name="connsiteY5" fmla="*/ 1517638 h 1517638"/>
              <a:gd name="connsiteX6" fmla="*/ 853956 w 1589104"/>
              <a:gd name="connsiteY6" fmla="*/ 1460778 h 1517638"/>
              <a:gd name="connsiteX7" fmla="*/ 582967 w 1589104"/>
              <a:gd name="connsiteY7" fmla="*/ 1233178 h 1517638"/>
              <a:gd name="connsiteX8" fmla="*/ 0 w 1589104"/>
              <a:gd name="connsiteY8" fmla="*/ 1232918 h 1517638"/>
              <a:gd name="connsiteX9" fmla="*/ 266330 w 1589104"/>
              <a:gd name="connsiteY9" fmla="*/ 955011 h 1517638"/>
              <a:gd name="connsiteX10" fmla="*/ 281126 w 1589104"/>
              <a:gd name="connsiteY10" fmla="*/ 620619 h 1517638"/>
              <a:gd name="connsiteX11" fmla="*/ 0 w 1589104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373080 w 1589104"/>
              <a:gd name="connsiteY4" fmla="*/ 591026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92063"/>
              <a:gd name="connsiteY0" fmla="*/ 320232 h 1517638"/>
              <a:gd name="connsiteX1" fmla="*/ 556334 w 1592063"/>
              <a:gd name="connsiteY1" fmla="*/ 318779 h 1517638"/>
              <a:gd name="connsiteX2" fmla="*/ 850996 w 1592063"/>
              <a:gd name="connsiteY2" fmla="*/ 59821 h 1517638"/>
              <a:gd name="connsiteX3" fmla="*/ 1004876 w 1592063"/>
              <a:gd name="connsiteY3" fmla="*/ 0 h 1517638"/>
              <a:gd name="connsiteX4" fmla="*/ 1583185 w 1592063"/>
              <a:gd name="connsiteY4" fmla="*/ 596945 h 1517638"/>
              <a:gd name="connsiteX5" fmla="*/ 1592063 w 1592063"/>
              <a:gd name="connsiteY5" fmla="*/ 942292 h 1517638"/>
              <a:gd name="connsiteX6" fmla="*/ 1010794 w 1592063"/>
              <a:gd name="connsiteY6" fmla="*/ 1517638 h 1517638"/>
              <a:gd name="connsiteX7" fmla="*/ 853956 w 1592063"/>
              <a:gd name="connsiteY7" fmla="*/ 1460778 h 1517638"/>
              <a:gd name="connsiteX8" fmla="*/ 582967 w 1592063"/>
              <a:gd name="connsiteY8" fmla="*/ 1233178 h 1517638"/>
              <a:gd name="connsiteX9" fmla="*/ 0 w 1592063"/>
              <a:gd name="connsiteY9" fmla="*/ 1232918 h 1517638"/>
              <a:gd name="connsiteX10" fmla="*/ 266330 w 1592063"/>
              <a:gd name="connsiteY10" fmla="*/ 955011 h 1517638"/>
              <a:gd name="connsiteX11" fmla="*/ 281126 w 1592063"/>
              <a:gd name="connsiteY11" fmla="*/ 620619 h 1517638"/>
              <a:gd name="connsiteX12" fmla="*/ 0 w 1592063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48210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1126 w 1589104"/>
              <a:gd name="connsiteY11" fmla="*/ 620619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32336"/>
              <a:gd name="connsiteX1" fmla="*/ 556334 w 1589104"/>
              <a:gd name="connsiteY1" fmla="*/ 318779 h 1532336"/>
              <a:gd name="connsiteX2" fmla="*/ 850996 w 1589104"/>
              <a:gd name="connsiteY2" fmla="*/ 59821 h 1532336"/>
              <a:gd name="connsiteX3" fmla="*/ 1004876 w 1589104"/>
              <a:gd name="connsiteY3" fmla="*/ 0 h 1532336"/>
              <a:gd name="connsiteX4" fmla="*/ 1583185 w 1589104"/>
              <a:gd name="connsiteY4" fmla="*/ 596945 h 1532336"/>
              <a:gd name="connsiteX5" fmla="*/ 1589104 w 1589104"/>
              <a:gd name="connsiteY5" fmla="*/ 948210 h 1532336"/>
              <a:gd name="connsiteX6" fmla="*/ 1013753 w 1589104"/>
              <a:gd name="connsiteY6" fmla="*/ 1514679 h 1532336"/>
              <a:gd name="connsiteX7" fmla="*/ 853956 w 1589104"/>
              <a:gd name="connsiteY7" fmla="*/ 1460778 h 1532336"/>
              <a:gd name="connsiteX8" fmla="*/ 582967 w 1589104"/>
              <a:gd name="connsiteY8" fmla="*/ 1233178 h 1532336"/>
              <a:gd name="connsiteX9" fmla="*/ 0 w 1589104"/>
              <a:gd name="connsiteY9" fmla="*/ 1232918 h 1532336"/>
              <a:gd name="connsiteX10" fmla="*/ 266330 w 1589104"/>
              <a:gd name="connsiteY10" fmla="*/ 955011 h 1532336"/>
              <a:gd name="connsiteX11" fmla="*/ 287045 w 1589104"/>
              <a:gd name="connsiteY11" fmla="*/ 611742 h 1532336"/>
              <a:gd name="connsiteX12" fmla="*/ 0 w 1589104"/>
              <a:gd name="connsiteY12" fmla="*/ 320232 h 1532336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83185 w 1589104"/>
              <a:gd name="connsiteY4" fmla="*/ 631223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77267 w 1589104"/>
              <a:gd name="connsiteY4" fmla="*/ 619386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643112"/>
              <a:gd name="connsiteY0" fmla="*/ 354510 h 1609411"/>
              <a:gd name="connsiteX1" fmla="*/ 556334 w 1643112"/>
              <a:gd name="connsiteY1" fmla="*/ 353057 h 1609411"/>
              <a:gd name="connsiteX2" fmla="*/ 850996 w 1643112"/>
              <a:gd name="connsiteY2" fmla="*/ 94099 h 1609411"/>
              <a:gd name="connsiteX3" fmla="*/ 1004876 w 1643112"/>
              <a:gd name="connsiteY3" fmla="*/ 34278 h 1609411"/>
              <a:gd name="connsiteX4" fmla="*/ 1577267 w 1643112"/>
              <a:gd name="connsiteY4" fmla="*/ 619386 h 1609411"/>
              <a:gd name="connsiteX5" fmla="*/ 1589104 w 1643112"/>
              <a:gd name="connsiteY5" fmla="*/ 982488 h 1609411"/>
              <a:gd name="connsiteX6" fmla="*/ 1013753 w 1643112"/>
              <a:gd name="connsiteY6" fmla="*/ 1548957 h 1609411"/>
              <a:gd name="connsiteX7" fmla="*/ 853956 w 1643112"/>
              <a:gd name="connsiteY7" fmla="*/ 1495056 h 1609411"/>
              <a:gd name="connsiteX8" fmla="*/ 582967 w 1643112"/>
              <a:gd name="connsiteY8" fmla="*/ 1267456 h 1609411"/>
              <a:gd name="connsiteX9" fmla="*/ 0 w 1643112"/>
              <a:gd name="connsiteY9" fmla="*/ 1267196 h 1609411"/>
              <a:gd name="connsiteX10" fmla="*/ 266330 w 1643112"/>
              <a:gd name="connsiteY10" fmla="*/ 989289 h 1609411"/>
              <a:gd name="connsiteX11" fmla="*/ 287045 w 1643112"/>
              <a:gd name="connsiteY11" fmla="*/ 646020 h 1609411"/>
              <a:gd name="connsiteX12" fmla="*/ 0 w 1643112"/>
              <a:gd name="connsiteY12" fmla="*/ 354510 h 1609411"/>
              <a:gd name="connsiteX0" fmla="*/ 0 w 1669115"/>
              <a:gd name="connsiteY0" fmla="*/ 354510 h 1609411"/>
              <a:gd name="connsiteX1" fmla="*/ 556334 w 1669115"/>
              <a:gd name="connsiteY1" fmla="*/ 353057 h 1609411"/>
              <a:gd name="connsiteX2" fmla="*/ 850996 w 1669115"/>
              <a:gd name="connsiteY2" fmla="*/ 94099 h 1609411"/>
              <a:gd name="connsiteX3" fmla="*/ 1004876 w 1669115"/>
              <a:gd name="connsiteY3" fmla="*/ 34278 h 1609411"/>
              <a:gd name="connsiteX4" fmla="*/ 1577267 w 1669115"/>
              <a:gd name="connsiteY4" fmla="*/ 619386 h 1609411"/>
              <a:gd name="connsiteX5" fmla="*/ 1589104 w 1669115"/>
              <a:gd name="connsiteY5" fmla="*/ 982488 h 1609411"/>
              <a:gd name="connsiteX6" fmla="*/ 1013753 w 1669115"/>
              <a:gd name="connsiteY6" fmla="*/ 1548957 h 1609411"/>
              <a:gd name="connsiteX7" fmla="*/ 853956 w 1669115"/>
              <a:gd name="connsiteY7" fmla="*/ 1495056 h 1609411"/>
              <a:gd name="connsiteX8" fmla="*/ 582967 w 1669115"/>
              <a:gd name="connsiteY8" fmla="*/ 1267456 h 1609411"/>
              <a:gd name="connsiteX9" fmla="*/ 0 w 1669115"/>
              <a:gd name="connsiteY9" fmla="*/ 1267196 h 1609411"/>
              <a:gd name="connsiteX10" fmla="*/ 266330 w 1669115"/>
              <a:gd name="connsiteY10" fmla="*/ 989289 h 1609411"/>
              <a:gd name="connsiteX11" fmla="*/ 287045 w 1669115"/>
              <a:gd name="connsiteY11" fmla="*/ 646020 h 1609411"/>
              <a:gd name="connsiteX12" fmla="*/ 0 w 1669115"/>
              <a:gd name="connsiteY12" fmla="*/ 354510 h 1609411"/>
              <a:gd name="connsiteX0" fmla="*/ 0 w 1671177"/>
              <a:gd name="connsiteY0" fmla="*/ 354510 h 1609411"/>
              <a:gd name="connsiteX1" fmla="*/ 556334 w 1671177"/>
              <a:gd name="connsiteY1" fmla="*/ 353057 h 1609411"/>
              <a:gd name="connsiteX2" fmla="*/ 850996 w 1671177"/>
              <a:gd name="connsiteY2" fmla="*/ 94099 h 1609411"/>
              <a:gd name="connsiteX3" fmla="*/ 1004876 w 1671177"/>
              <a:gd name="connsiteY3" fmla="*/ 34278 h 1609411"/>
              <a:gd name="connsiteX4" fmla="*/ 1577267 w 1671177"/>
              <a:gd name="connsiteY4" fmla="*/ 619386 h 1609411"/>
              <a:gd name="connsiteX5" fmla="*/ 1589104 w 1671177"/>
              <a:gd name="connsiteY5" fmla="*/ 982488 h 1609411"/>
              <a:gd name="connsiteX6" fmla="*/ 1013753 w 1671177"/>
              <a:gd name="connsiteY6" fmla="*/ 1548957 h 1609411"/>
              <a:gd name="connsiteX7" fmla="*/ 853956 w 1671177"/>
              <a:gd name="connsiteY7" fmla="*/ 1495056 h 1609411"/>
              <a:gd name="connsiteX8" fmla="*/ 582967 w 1671177"/>
              <a:gd name="connsiteY8" fmla="*/ 1267456 h 1609411"/>
              <a:gd name="connsiteX9" fmla="*/ 0 w 1671177"/>
              <a:gd name="connsiteY9" fmla="*/ 1267196 h 1609411"/>
              <a:gd name="connsiteX10" fmla="*/ 266330 w 1671177"/>
              <a:gd name="connsiteY10" fmla="*/ 989289 h 1609411"/>
              <a:gd name="connsiteX11" fmla="*/ 287045 w 1671177"/>
              <a:gd name="connsiteY11" fmla="*/ 646020 h 1609411"/>
              <a:gd name="connsiteX12" fmla="*/ 0 w 1671177"/>
              <a:gd name="connsiteY12" fmla="*/ 354510 h 160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1177" h="1609411">
                <a:moveTo>
                  <a:pt x="0" y="354510"/>
                </a:moveTo>
                <a:lnTo>
                  <a:pt x="556334" y="353057"/>
                </a:lnTo>
                <a:cubicBezTo>
                  <a:pt x="746291" y="355515"/>
                  <a:pt x="856347" y="257358"/>
                  <a:pt x="850996" y="94099"/>
                </a:cubicBezTo>
                <a:cubicBezTo>
                  <a:pt x="849023" y="-2780"/>
                  <a:pt x="929910" y="-28640"/>
                  <a:pt x="1004876" y="34278"/>
                </a:cubicBezTo>
                <a:lnTo>
                  <a:pt x="1577267" y="619386"/>
                </a:lnTo>
                <a:cubicBezTo>
                  <a:pt x="1720296" y="767053"/>
                  <a:pt x="1679854" y="873291"/>
                  <a:pt x="1589104" y="982488"/>
                </a:cubicBezTo>
                <a:lnTo>
                  <a:pt x="1013753" y="1548957"/>
                </a:lnTo>
                <a:cubicBezTo>
                  <a:pt x="927935" y="1643440"/>
                  <a:pt x="868752" y="1628432"/>
                  <a:pt x="853956" y="1495056"/>
                </a:cubicBezTo>
                <a:cubicBezTo>
                  <a:pt x="849443" y="1377760"/>
                  <a:pt x="794625" y="1269343"/>
                  <a:pt x="582967" y="1267456"/>
                </a:cubicBezTo>
                <a:lnTo>
                  <a:pt x="0" y="1267196"/>
                </a:lnTo>
                <a:lnTo>
                  <a:pt x="266330" y="989289"/>
                </a:lnTo>
                <a:cubicBezTo>
                  <a:pt x="347215" y="886703"/>
                  <a:pt x="398509" y="775239"/>
                  <a:pt x="287045" y="646020"/>
                </a:cubicBezTo>
                <a:lnTo>
                  <a:pt x="0" y="354510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575800" y="3464478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出自【趣你的PPT】(微信:qunideppt)：最优质的PPT资源库"/>
          <p:cNvCxnSpPr/>
          <p:nvPr/>
        </p:nvCxnSpPr>
        <p:spPr>
          <a:xfrm flipV="1">
            <a:off x="2129083" y="1684040"/>
            <a:ext cx="0" cy="1166213"/>
          </a:xfrm>
          <a:prstGeom prst="line">
            <a:avLst/>
          </a:prstGeom>
          <a:ln w="6350">
            <a:solidFill>
              <a:srgbClr val="292E3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出自【趣你的PPT】(微信:qunideppt)：最优质的PPT资源库"/>
          <p:cNvCxnSpPr/>
          <p:nvPr/>
        </p:nvCxnSpPr>
        <p:spPr>
          <a:xfrm flipV="1">
            <a:off x="3712245" y="4710276"/>
            <a:ext cx="0" cy="1166213"/>
          </a:xfrm>
          <a:prstGeom prst="line">
            <a:avLst/>
          </a:prstGeom>
          <a:ln w="6350">
            <a:solidFill>
              <a:srgbClr val="292E3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出自【趣你的PPT】(微信:qunideppt)：最优质的PPT资源库"/>
          <p:cNvCxnSpPr/>
          <p:nvPr/>
        </p:nvCxnSpPr>
        <p:spPr>
          <a:xfrm flipV="1">
            <a:off x="5129455" y="1684040"/>
            <a:ext cx="0" cy="1166213"/>
          </a:xfrm>
          <a:prstGeom prst="line">
            <a:avLst/>
          </a:prstGeom>
          <a:ln w="6350">
            <a:solidFill>
              <a:srgbClr val="292E3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出自【趣你的PPT】(微信:qunideppt)：最优质的PPT资源库"/>
          <p:cNvCxnSpPr/>
          <p:nvPr/>
        </p:nvCxnSpPr>
        <p:spPr>
          <a:xfrm flipV="1">
            <a:off x="6704968" y="4710276"/>
            <a:ext cx="0" cy="1166213"/>
          </a:xfrm>
          <a:prstGeom prst="line">
            <a:avLst/>
          </a:prstGeom>
          <a:ln w="6350">
            <a:solidFill>
              <a:srgbClr val="292E3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出自【趣你的PPT】(微信:qunideppt)：最优质的PPT资源库"/>
          <p:cNvCxnSpPr/>
          <p:nvPr/>
        </p:nvCxnSpPr>
        <p:spPr>
          <a:xfrm flipV="1">
            <a:off x="8230340" y="1684040"/>
            <a:ext cx="0" cy="1166213"/>
          </a:xfrm>
          <a:prstGeom prst="line">
            <a:avLst/>
          </a:prstGeom>
          <a:ln w="6350">
            <a:solidFill>
              <a:srgbClr val="292E3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出自【趣你的PPT】(微信:qunideppt)：最优质的PPT资源库"/>
          <p:cNvSpPr txBox="1">
            <a:spLocks/>
          </p:cNvSpPr>
          <p:nvPr/>
        </p:nvSpPr>
        <p:spPr>
          <a:xfrm>
            <a:off x="8343623" y="171954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8419091" y="2058819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1" name="出自【趣你的PPT】(微信:qunideppt)：最优质的PPT资源库"/>
          <p:cNvSpPr txBox="1">
            <a:spLocks/>
          </p:cNvSpPr>
          <p:nvPr/>
        </p:nvSpPr>
        <p:spPr>
          <a:xfrm>
            <a:off x="5204924" y="170878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5280392" y="2048056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3" name="出自【趣你的PPT】(微信:qunideppt)：最优质的PPT资源库"/>
          <p:cNvSpPr txBox="1">
            <a:spLocks/>
          </p:cNvSpPr>
          <p:nvPr/>
        </p:nvSpPr>
        <p:spPr>
          <a:xfrm>
            <a:off x="2190881" y="172144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266349" y="2060721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5" name="出自【趣你的PPT】(微信:qunideppt)：最优质的PPT资源库"/>
          <p:cNvSpPr txBox="1">
            <a:spLocks/>
          </p:cNvSpPr>
          <p:nvPr/>
        </p:nvSpPr>
        <p:spPr>
          <a:xfrm>
            <a:off x="3760574" y="489787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3836042" y="5237146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7" name="出自【趣你的PPT】(微信:qunideppt)：最优质的PPT资源库"/>
          <p:cNvSpPr txBox="1">
            <a:spLocks/>
          </p:cNvSpPr>
          <p:nvPr/>
        </p:nvSpPr>
        <p:spPr>
          <a:xfrm>
            <a:off x="1169763" y="489787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1245231" y="5237146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9" name="出自【趣你的PPT】(微信:qunideppt)：最优质的PPT资源库"/>
          <p:cNvSpPr txBox="1">
            <a:spLocks/>
          </p:cNvSpPr>
          <p:nvPr/>
        </p:nvSpPr>
        <p:spPr>
          <a:xfrm>
            <a:off x="6903623" y="489787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6979091" y="5237146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4219913" y="3464478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5868340" y="3464478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534845" y="3464478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9243460" y="3464478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90051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 txBox="1"/>
          <p:nvPr/>
        </p:nvSpPr>
        <p:spPr>
          <a:xfrm>
            <a:off x="6233133" y="2964954"/>
            <a:ext cx="4883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892363" y="3604018"/>
            <a:ext cx="356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292E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TITTLE HERE</a:t>
            </a:r>
            <a:endParaRPr lang="zh-CN" altLang="en-US" sz="1400" dirty="0">
              <a:solidFill>
                <a:srgbClr val="292E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7492260" y="1445093"/>
            <a:ext cx="2575083" cy="1200329"/>
            <a:chOff x="7779437" y="1474870"/>
            <a:chExt cx="2575083" cy="1200329"/>
          </a:xfrm>
        </p:grpSpPr>
        <p:grpSp>
          <p:nvGrpSpPr>
            <p:cNvPr id="2" name="组合 1"/>
            <p:cNvGrpSpPr/>
            <p:nvPr/>
          </p:nvGrpSpPr>
          <p:grpSpPr>
            <a:xfrm>
              <a:off x="8870786" y="1474870"/>
              <a:ext cx="1483734" cy="1200329"/>
              <a:chOff x="8459404" y="1444299"/>
              <a:chExt cx="1483734" cy="1200329"/>
            </a:xfrm>
          </p:grpSpPr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8459404" y="1444299"/>
                <a:ext cx="14837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dirty="0">
                    <a:solidFill>
                      <a:srgbClr val="292E3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400" dirty="0">
                    <a:solidFill>
                      <a:srgbClr val="292E3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</a:t>
                </a:r>
                <a:endParaRPr lang="zh-CN" altLang="en-US" sz="2000" dirty="0">
                  <a:solidFill>
                    <a:srgbClr val="292E3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9038524" y="1657659"/>
                <a:ext cx="816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E000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01</a:t>
                </a:r>
                <a:endParaRPr lang="zh-CN" altLang="en-US" sz="3200" b="1" dirty="0">
                  <a:solidFill>
                    <a:srgbClr val="E000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出自【趣你的PPT】(微信:qunideppt)：最优质的PPT资源库"/>
            <p:cNvCxnSpPr/>
            <p:nvPr/>
          </p:nvCxnSpPr>
          <p:spPr>
            <a:xfrm>
              <a:off x="8820256" y="1634831"/>
              <a:ext cx="0" cy="880406"/>
            </a:xfrm>
            <a:prstGeom prst="line">
              <a:avLst/>
            </a:prstGeom>
            <a:ln w="38100"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>
              <a:off x="7779437" y="1597981"/>
              <a:ext cx="848563" cy="954107"/>
              <a:chOff x="9815705" y="1399303"/>
              <a:chExt cx="848563" cy="954107"/>
            </a:xfrm>
          </p:grpSpPr>
          <p:sp>
            <p:nvSpPr>
              <p:cNvPr id="36" name="出自【趣你的PPT】(微信:qunideppt)：最优质的PPT资源库"/>
              <p:cNvSpPr/>
              <p:nvPr/>
            </p:nvSpPr>
            <p:spPr>
              <a:xfrm>
                <a:off x="9815705" y="1459383"/>
                <a:ext cx="848563" cy="833945"/>
              </a:xfrm>
              <a:prstGeom prst="rect">
                <a:avLst/>
              </a:prstGeom>
              <a:solidFill>
                <a:srgbClr val="E000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出自【趣你的PPT】(微信:qunideppt)：最优质的PPT资源库"/>
              <p:cNvSpPr/>
              <p:nvPr/>
            </p:nvSpPr>
            <p:spPr>
              <a:xfrm>
                <a:off x="9866236" y="1399303"/>
                <a:ext cx="74750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LOGO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5374" y="4305808"/>
            <a:ext cx="4841591" cy="65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srgbClr val="292E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46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5565683" y="2343539"/>
            <a:ext cx="2170922" cy="2170922"/>
          </a:xfrm>
          <a:prstGeom prst="ellipse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145448" y="2755045"/>
            <a:ext cx="1011391" cy="1045095"/>
          </a:xfrm>
          <a:custGeom>
            <a:avLst/>
            <a:gdLst>
              <a:gd name="T0" fmla="*/ 2147483647 w 362"/>
              <a:gd name="T1" fmla="*/ 0 h 455"/>
              <a:gd name="T2" fmla="*/ 664862471 w 362"/>
              <a:gd name="T3" fmla="*/ 2147483647 h 455"/>
              <a:gd name="T4" fmla="*/ 2147483647 w 362"/>
              <a:gd name="T5" fmla="*/ 2147483647 h 455"/>
              <a:gd name="T6" fmla="*/ 2147483647 w 362"/>
              <a:gd name="T7" fmla="*/ 2147483647 h 455"/>
              <a:gd name="T8" fmla="*/ 2147483647 w 362"/>
              <a:gd name="T9" fmla="*/ 2147483647 h 455"/>
              <a:gd name="T10" fmla="*/ 2147483647 w 362"/>
              <a:gd name="T11" fmla="*/ 2147483647 h 455"/>
              <a:gd name="T12" fmla="*/ 2147483647 w 362"/>
              <a:gd name="T13" fmla="*/ 2147483647 h 455"/>
              <a:gd name="T14" fmla="*/ 2147483647 w 362"/>
              <a:gd name="T15" fmla="*/ 2147483647 h 455"/>
              <a:gd name="T16" fmla="*/ 2147483647 w 362"/>
              <a:gd name="T17" fmla="*/ 2147483647 h 455"/>
              <a:gd name="T18" fmla="*/ 2147483647 w 362"/>
              <a:gd name="T19" fmla="*/ 0 h 455"/>
              <a:gd name="T20" fmla="*/ 2147483647 w 362"/>
              <a:gd name="T21" fmla="*/ 0 h 4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62" h="455">
                <a:moveTo>
                  <a:pt x="180" y="0"/>
                </a:moveTo>
                <a:cubicBezTo>
                  <a:pt x="80" y="0"/>
                  <a:pt x="0" y="81"/>
                  <a:pt x="1" y="181"/>
                </a:cubicBezTo>
                <a:cubicBezTo>
                  <a:pt x="1" y="239"/>
                  <a:pt x="44" y="290"/>
                  <a:pt x="73" y="323"/>
                </a:cubicBezTo>
                <a:cubicBezTo>
                  <a:pt x="103" y="356"/>
                  <a:pt x="109" y="431"/>
                  <a:pt x="109" y="431"/>
                </a:cubicBezTo>
                <a:cubicBezTo>
                  <a:pt x="109" y="431"/>
                  <a:pt x="142" y="455"/>
                  <a:pt x="181" y="455"/>
                </a:cubicBezTo>
                <a:cubicBezTo>
                  <a:pt x="221" y="455"/>
                  <a:pt x="253" y="431"/>
                  <a:pt x="253" y="431"/>
                </a:cubicBezTo>
                <a:cubicBezTo>
                  <a:pt x="253" y="431"/>
                  <a:pt x="253" y="431"/>
                  <a:pt x="253" y="431"/>
                </a:cubicBezTo>
                <a:cubicBezTo>
                  <a:pt x="253" y="431"/>
                  <a:pt x="260" y="356"/>
                  <a:pt x="289" y="323"/>
                </a:cubicBezTo>
                <a:cubicBezTo>
                  <a:pt x="318" y="290"/>
                  <a:pt x="361" y="239"/>
                  <a:pt x="361" y="181"/>
                </a:cubicBezTo>
                <a:cubicBezTo>
                  <a:pt x="362" y="81"/>
                  <a:pt x="282" y="0"/>
                  <a:pt x="183" y="0"/>
                </a:cubicBezTo>
                <a:lnTo>
                  <a:pt x="180" y="0"/>
                </a:lnTo>
                <a:close/>
              </a:path>
            </a:pathLst>
          </a:custGeom>
          <a:solidFill>
            <a:srgbClr val="FFFFFF"/>
          </a:solidFill>
          <a:ln w="34925" cap="flat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424976" y="3762515"/>
            <a:ext cx="223623" cy="146315"/>
          </a:xfrm>
          <a:custGeom>
            <a:avLst/>
            <a:gdLst>
              <a:gd name="T0" fmla="*/ 2147483647 w 81"/>
              <a:gd name="T1" fmla="*/ 0 h 64"/>
              <a:gd name="T2" fmla="*/ 2147483647 w 81"/>
              <a:gd name="T3" fmla="*/ 2147483647 h 64"/>
              <a:gd name="T4" fmla="*/ 2147483647 w 81"/>
              <a:gd name="T5" fmla="*/ 2147483647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" h="64">
                <a:moveTo>
                  <a:pt x="13" y="0"/>
                </a:moveTo>
                <a:cubicBezTo>
                  <a:pt x="8" y="14"/>
                  <a:pt x="0" y="16"/>
                  <a:pt x="5" y="28"/>
                </a:cubicBezTo>
                <a:cubicBezTo>
                  <a:pt x="11" y="40"/>
                  <a:pt x="42" y="64"/>
                  <a:pt x="81" y="64"/>
                </a:cubicBezTo>
              </a:path>
            </a:pathLst>
          </a:custGeom>
          <a:solidFill>
            <a:srgbClr val="FFFFFF"/>
          </a:solidFill>
          <a:ln w="34925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648600" y="3762515"/>
            <a:ext cx="228707" cy="146315"/>
          </a:xfrm>
          <a:custGeom>
            <a:avLst/>
            <a:gdLst>
              <a:gd name="T0" fmla="*/ 2147483647 w 82"/>
              <a:gd name="T1" fmla="*/ 0 h 64"/>
              <a:gd name="T2" fmla="*/ 2147483647 w 82"/>
              <a:gd name="T3" fmla="*/ 2147483647 h 64"/>
              <a:gd name="T4" fmla="*/ 0 w 82"/>
              <a:gd name="T5" fmla="*/ 2147483647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2" h="64">
                <a:moveTo>
                  <a:pt x="68" y="0"/>
                </a:moveTo>
                <a:cubicBezTo>
                  <a:pt x="74" y="14"/>
                  <a:pt x="82" y="16"/>
                  <a:pt x="76" y="28"/>
                </a:cubicBezTo>
                <a:cubicBezTo>
                  <a:pt x="71" y="40"/>
                  <a:pt x="40" y="64"/>
                  <a:pt x="0" y="64"/>
                </a:cubicBezTo>
              </a:path>
            </a:pathLst>
          </a:custGeom>
          <a:solidFill>
            <a:srgbClr val="FFFFFF"/>
          </a:solidFill>
          <a:ln w="34925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424976" y="3875386"/>
            <a:ext cx="223623" cy="146315"/>
          </a:xfrm>
          <a:custGeom>
            <a:avLst/>
            <a:gdLst>
              <a:gd name="T0" fmla="*/ 2147483647 w 81"/>
              <a:gd name="T1" fmla="*/ 0 h 64"/>
              <a:gd name="T2" fmla="*/ 2147483647 w 81"/>
              <a:gd name="T3" fmla="*/ 2147483647 h 64"/>
              <a:gd name="T4" fmla="*/ 2147483647 w 81"/>
              <a:gd name="T5" fmla="*/ 2147483647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" h="64">
                <a:moveTo>
                  <a:pt x="13" y="0"/>
                </a:moveTo>
                <a:cubicBezTo>
                  <a:pt x="8" y="14"/>
                  <a:pt x="0" y="16"/>
                  <a:pt x="5" y="28"/>
                </a:cubicBezTo>
                <a:cubicBezTo>
                  <a:pt x="11" y="40"/>
                  <a:pt x="42" y="64"/>
                  <a:pt x="81" y="64"/>
                </a:cubicBezTo>
              </a:path>
            </a:pathLst>
          </a:custGeom>
          <a:solidFill>
            <a:srgbClr val="FFFFFF"/>
          </a:solidFill>
          <a:ln w="34925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648600" y="3875386"/>
            <a:ext cx="228707" cy="146315"/>
          </a:xfrm>
          <a:custGeom>
            <a:avLst/>
            <a:gdLst>
              <a:gd name="T0" fmla="*/ 2147483647 w 82"/>
              <a:gd name="T1" fmla="*/ 0 h 64"/>
              <a:gd name="T2" fmla="*/ 2147483647 w 82"/>
              <a:gd name="T3" fmla="*/ 2147483647 h 64"/>
              <a:gd name="T4" fmla="*/ 0 w 82"/>
              <a:gd name="T5" fmla="*/ 2147483647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2" h="64">
                <a:moveTo>
                  <a:pt x="68" y="0"/>
                </a:moveTo>
                <a:cubicBezTo>
                  <a:pt x="74" y="14"/>
                  <a:pt x="82" y="16"/>
                  <a:pt x="76" y="28"/>
                </a:cubicBezTo>
                <a:cubicBezTo>
                  <a:pt x="71" y="40"/>
                  <a:pt x="40" y="64"/>
                  <a:pt x="0" y="64"/>
                </a:cubicBezTo>
              </a:path>
            </a:pathLst>
          </a:custGeom>
          <a:solidFill>
            <a:srgbClr val="FFFFFF"/>
          </a:solidFill>
          <a:ln w="34925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526624" y="4038420"/>
            <a:ext cx="249037" cy="62707"/>
          </a:xfrm>
          <a:custGeom>
            <a:avLst/>
            <a:gdLst>
              <a:gd name="T0" fmla="*/ 2147483647 w 88"/>
              <a:gd name="T1" fmla="*/ 0 h 27"/>
              <a:gd name="T2" fmla="*/ 2147483647 w 88"/>
              <a:gd name="T3" fmla="*/ 2147483647 h 27"/>
              <a:gd name="T4" fmla="*/ 0 w 88"/>
              <a:gd name="T5" fmla="*/ 0 h 2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27">
                <a:moveTo>
                  <a:pt x="88" y="0"/>
                </a:moveTo>
                <a:cubicBezTo>
                  <a:pt x="88" y="0"/>
                  <a:pt x="69" y="27"/>
                  <a:pt x="44" y="27"/>
                </a:cubicBezTo>
                <a:cubicBezTo>
                  <a:pt x="20" y="27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470719" y="3206525"/>
            <a:ext cx="360849" cy="576892"/>
          </a:xfrm>
          <a:custGeom>
            <a:avLst/>
            <a:gdLst>
              <a:gd name="T0" fmla="*/ 2147483647 w 71"/>
              <a:gd name="T1" fmla="*/ 2147483647 h 138"/>
              <a:gd name="T2" fmla="*/ 0 w 71"/>
              <a:gd name="T3" fmla="*/ 2147483647 h 138"/>
              <a:gd name="T4" fmla="*/ 2147483647 w 71"/>
              <a:gd name="T5" fmla="*/ 0 h 138"/>
              <a:gd name="T6" fmla="*/ 2147483647 w 71"/>
              <a:gd name="T7" fmla="*/ 2147483647 h 138"/>
              <a:gd name="T8" fmla="*/ 2147483647 w 71"/>
              <a:gd name="T9" fmla="*/ 0 h 138"/>
              <a:gd name="T10" fmla="*/ 2147483647 w 71"/>
              <a:gd name="T11" fmla="*/ 2147483647 h 138"/>
              <a:gd name="T12" fmla="*/ 2147483647 w 71"/>
              <a:gd name="T13" fmla="*/ 0 h 138"/>
              <a:gd name="T14" fmla="*/ 2147483647 w 71"/>
              <a:gd name="T15" fmla="*/ 2147483647 h 138"/>
              <a:gd name="T16" fmla="*/ 2147483647 w 71"/>
              <a:gd name="T17" fmla="*/ 0 h 138"/>
              <a:gd name="T18" fmla="*/ 2147483647 w 71"/>
              <a:gd name="T19" fmla="*/ 2147483647 h 138"/>
              <a:gd name="T20" fmla="*/ 2147483647 w 71"/>
              <a:gd name="T21" fmla="*/ 2147483647 h 13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1" h="138">
                <a:moveTo>
                  <a:pt x="24" y="138"/>
                </a:moveTo>
                <a:lnTo>
                  <a:pt x="0" y="10"/>
                </a:lnTo>
                <a:lnTo>
                  <a:pt x="6" y="0"/>
                </a:lnTo>
                <a:lnTo>
                  <a:pt x="16" y="20"/>
                </a:lnTo>
                <a:lnTo>
                  <a:pt x="25" y="0"/>
                </a:lnTo>
                <a:lnTo>
                  <a:pt x="35" y="20"/>
                </a:lnTo>
                <a:lnTo>
                  <a:pt x="45" y="0"/>
                </a:lnTo>
                <a:lnTo>
                  <a:pt x="55" y="20"/>
                </a:lnTo>
                <a:lnTo>
                  <a:pt x="65" y="0"/>
                </a:lnTo>
                <a:lnTo>
                  <a:pt x="71" y="10"/>
                </a:lnTo>
                <a:lnTo>
                  <a:pt x="46" y="138"/>
                </a:lnTo>
              </a:path>
            </a:pathLst>
          </a:custGeom>
          <a:solidFill>
            <a:srgbClr val="FFFFFF"/>
          </a:solidFill>
          <a:ln w="11113" cap="rnd">
            <a:solidFill>
              <a:srgbClr val="FFFFFF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318779" y="2094807"/>
            <a:ext cx="2664730" cy="2666559"/>
          </a:xfrm>
          <a:prstGeom prst="arc">
            <a:avLst>
              <a:gd name="adj1" fmla="val 6642635"/>
              <a:gd name="adj2" fmla="val 6509280"/>
            </a:avLst>
          </a:prstGeom>
          <a:ln w="12700">
            <a:solidFill>
              <a:srgbClr val="E0000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147278" y="4210862"/>
            <a:ext cx="1053455" cy="1053455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392352" y="4551040"/>
            <a:ext cx="561476" cy="371270"/>
          </a:xfrm>
          <a:custGeom>
            <a:avLst/>
            <a:gdLst>
              <a:gd name="connsiteX0" fmla="*/ 880442 w 1224136"/>
              <a:gd name="connsiteY0" fmla="*/ 361080 h 883138"/>
              <a:gd name="connsiteX1" fmla="*/ 1006456 w 1224136"/>
              <a:gd name="connsiteY1" fmla="*/ 487094 h 883138"/>
              <a:gd name="connsiteX2" fmla="*/ 880442 w 1224136"/>
              <a:gd name="connsiteY2" fmla="*/ 613108 h 883138"/>
              <a:gd name="connsiteX3" fmla="*/ 754428 w 1224136"/>
              <a:gd name="connsiteY3" fmla="*/ 487094 h 883138"/>
              <a:gd name="connsiteX4" fmla="*/ 880442 w 1224136"/>
              <a:gd name="connsiteY4" fmla="*/ 361080 h 883138"/>
              <a:gd name="connsiteX5" fmla="*/ 880442 w 1224136"/>
              <a:gd name="connsiteY5" fmla="*/ 235066 h 883138"/>
              <a:gd name="connsiteX6" fmla="*/ 628414 w 1224136"/>
              <a:gd name="connsiteY6" fmla="*/ 487094 h 883138"/>
              <a:gd name="connsiteX7" fmla="*/ 880442 w 1224136"/>
              <a:gd name="connsiteY7" fmla="*/ 739122 h 883138"/>
              <a:gd name="connsiteX8" fmla="*/ 1132470 w 1224136"/>
              <a:gd name="connsiteY8" fmla="*/ 487094 h 883138"/>
              <a:gd name="connsiteX9" fmla="*/ 880442 w 1224136"/>
              <a:gd name="connsiteY9" fmla="*/ 235066 h 883138"/>
              <a:gd name="connsiteX10" fmla="*/ 132017 w 1224136"/>
              <a:gd name="connsiteY10" fmla="*/ 91050 h 883138"/>
              <a:gd name="connsiteX11" fmla="*/ 1092119 w 1224136"/>
              <a:gd name="connsiteY11" fmla="*/ 91050 h 883138"/>
              <a:gd name="connsiteX12" fmla="*/ 1224136 w 1224136"/>
              <a:gd name="connsiteY12" fmla="*/ 223067 h 883138"/>
              <a:gd name="connsiteX13" fmla="*/ 1224136 w 1224136"/>
              <a:gd name="connsiteY13" fmla="*/ 751121 h 883138"/>
              <a:gd name="connsiteX14" fmla="*/ 1092119 w 1224136"/>
              <a:gd name="connsiteY14" fmla="*/ 883138 h 883138"/>
              <a:gd name="connsiteX15" fmla="*/ 132017 w 1224136"/>
              <a:gd name="connsiteY15" fmla="*/ 883138 h 883138"/>
              <a:gd name="connsiteX16" fmla="*/ 0 w 1224136"/>
              <a:gd name="connsiteY16" fmla="*/ 751121 h 883138"/>
              <a:gd name="connsiteX17" fmla="*/ 0 w 1224136"/>
              <a:gd name="connsiteY17" fmla="*/ 223067 h 883138"/>
              <a:gd name="connsiteX18" fmla="*/ 132017 w 1224136"/>
              <a:gd name="connsiteY18" fmla="*/ 91050 h 883138"/>
              <a:gd name="connsiteX19" fmla="*/ 156016 w 1224136"/>
              <a:gd name="connsiteY19" fmla="*/ 0 h 883138"/>
              <a:gd name="connsiteX20" fmla="*/ 348040 w 1224136"/>
              <a:gd name="connsiteY20" fmla="*/ 0 h 883138"/>
              <a:gd name="connsiteX21" fmla="*/ 360040 w 1224136"/>
              <a:gd name="connsiteY21" fmla="*/ 12000 h 883138"/>
              <a:gd name="connsiteX22" fmla="*/ 360040 w 1224136"/>
              <a:gd name="connsiteY22" fmla="*/ 60000 h 883138"/>
              <a:gd name="connsiteX23" fmla="*/ 348040 w 1224136"/>
              <a:gd name="connsiteY23" fmla="*/ 72000 h 883138"/>
              <a:gd name="connsiteX24" fmla="*/ 156016 w 1224136"/>
              <a:gd name="connsiteY24" fmla="*/ 72000 h 883138"/>
              <a:gd name="connsiteX25" fmla="*/ 144016 w 1224136"/>
              <a:gd name="connsiteY25" fmla="*/ 60000 h 883138"/>
              <a:gd name="connsiteX26" fmla="*/ 144016 w 1224136"/>
              <a:gd name="connsiteY26" fmla="*/ 12000 h 883138"/>
              <a:gd name="connsiteX27" fmla="*/ 156016 w 1224136"/>
              <a:gd name="connsiteY27" fmla="*/ 0 h 88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4136" h="883138">
                <a:moveTo>
                  <a:pt x="880442" y="361080"/>
                </a:moveTo>
                <a:cubicBezTo>
                  <a:pt x="950038" y="361080"/>
                  <a:pt x="1006456" y="417498"/>
                  <a:pt x="1006456" y="487094"/>
                </a:cubicBezTo>
                <a:cubicBezTo>
                  <a:pt x="1006456" y="556690"/>
                  <a:pt x="950038" y="613108"/>
                  <a:pt x="880442" y="613108"/>
                </a:cubicBezTo>
                <a:cubicBezTo>
                  <a:pt x="810846" y="613108"/>
                  <a:pt x="754428" y="556690"/>
                  <a:pt x="754428" y="487094"/>
                </a:cubicBezTo>
                <a:cubicBezTo>
                  <a:pt x="754428" y="417498"/>
                  <a:pt x="810846" y="361080"/>
                  <a:pt x="880442" y="361080"/>
                </a:cubicBezTo>
                <a:close/>
                <a:moveTo>
                  <a:pt x="880442" y="235066"/>
                </a:moveTo>
                <a:cubicBezTo>
                  <a:pt x="741251" y="235066"/>
                  <a:pt x="628414" y="347903"/>
                  <a:pt x="628414" y="487094"/>
                </a:cubicBezTo>
                <a:cubicBezTo>
                  <a:pt x="628414" y="626285"/>
                  <a:pt x="741251" y="739122"/>
                  <a:pt x="880442" y="739122"/>
                </a:cubicBezTo>
                <a:cubicBezTo>
                  <a:pt x="1019633" y="739122"/>
                  <a:pt x="1132470" y="626285"/>
                  <a:pt x="1132470" y="487094"/>
                </a:cubicBezTo>
                <a:cubicBezTo>
                  <a:pt x="1132470" y="347903"/>
                  <a:pt x="1019633" y="235066"/>
                  <a:pt x="880442" y="235066"/>
                </a:cubicBezTo>
                <a:close/>
                <a:moveTo>
                  <a:pt x="132017" y="91050"/>
                </a:moveTo>
                <a:lnTo>
                  <a:pt x="1092119" y="91050"/>
                </a:lnTo>
                <a:cubicBezTo>
                  <a:pt x="1165030" y="91050"/>
                  <a:pt x="1224136" y="150156"/>
                  <a:pt x="1224136" y="223067"/>
                </a:cubicBezTo>
                <a:lnTo>
                  <a:pt x="1224136" y="751121"/>
                </a:lnTo>
                <a:cubicBezTo>
                  <a:pt x="1224136" y="824032"/>
                  <a:pt x="1165030" y="883138"/>
                  <a:pt x="1092119" y="883138"/>
                </a:cubicBezTo>
                <a:lnTo>
                  <a:pt x="132017" y="883138"/>
                </a:lnTo>
                <a:cubicBezTo>
                  <a:pt x="59106" y="883138"/>
                  <a:pt x="0" y="824032"/>
                  <a:pt x="0" y="751121"/>
                </a:cubicBezTo>
                <a:lnTo>
                  <a:pt x="0" y="223067"/>
                </a:lnTo>
                <a:cubicBezTo>
                  <a:pt x="0" y="150156"/>
                  <a:pt x="59106" y="91050"/>
                  <a:pt x="132017" y="91050"/>
                </a:cubicBezTo>
                <a:close/>
                <a:moveTo>
                  <a:pt x="156016" y="0"/>
                </a:moveTo>
                <a:lnTo>
                  <a:pt x="348040" y="0"/>
                </a:lnTo>
                <a:cubicBezTo>
                  <a:pt x="354667" y="0"/>
                  <a:pt x="360040" y="5373"/>
                  <a:pt x="360040" y="12000"/>
                </a:cubicBezTo>
                <a:lnTo>
                  <a:pt x="360040" y="60000"/>
                </a:lnTo>
                <a:cubicBezTo>
                  <a:pt x="360040" y="66627"/>
                  <a:pt x="354667" y="72000"/>
                  <a:pt x="348040" y="72000"/>
                </a:cubicBezTo>
                <a:lnTo>
                  <a:pt x="156016" y="72000"/>
                </a:lnTo>
                <a:cubicBezTo>
                  <a:pt x="149389" y="72000"/>
                  <a:pt x="144016" y="66627"/>
                  <a:pt x="144016" y="60000"/>
                </a:cubicBezTo>
                <a:lnTo>
                  <a:pt x="144016" y="12000"/>
                </a:lnTo>
                <a:cubicBezTo>
                  <a:pt x="144016" y="5373"/>
                  <a:pt x="149389" y="0"/>
                  <a:pt x="1560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178786" y="2030794"/>
            <a:ext cx="1053455" cy="1053455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443978" y="2361828"/>
            <a:ext cx="521242" cy="393217"/>
          </a:xfrm>
          <a:custGeom>
            <a:avLst/>
            <a:gdLst>
              <a:gd name="connsiteX0" fmla="*/ 367281 w 529316"/>
              <a:gd name="connsiteY0" fmla="*/ 196274 h 401026"/>
              <a:gd name="connsiteX1" fmla="*/ 355293 w 529316"/>
              <a:gd name="connsiteY1" fmla="*/ 208263 h 401026"/>
              <a:gd name="connsiteX2" fmla="*/ 465090 w 529316"/>
              <a:gd name="connsiteY2" fmla="*/ 318060 h 401026"/>
              <a:gd name="connsiteX3" fmla="*/ 466739 w 529316"/>
              <a:gd name="connsiteY3" fmla="*/ 320716 h 401026"/>
              <a:gd name="connsiteX4" fmla="*/ 491723 w 529316"/>
              <a:gd name="connsiteY4" fmla="*/ 320716 h 401026"/>
              <a:gd name="connsiteX5" fmla="*/ 162035 w 529316"/>
              <a:gd name="connsiteY5" fmla="*/ 196274 h 401026"/>
              <a:gd name="connsiteX6" fmla="*/ 37593 w 529316"/>
              <a:gd name="connsiteY6" fmla="*/ 320716 h 401026"/>
              <a:gd name="connsiteX7" fmla="*/ 62577 w 529316"/>
              <a:gd name="connsiteY7" fmla="*/ 320716 h 401026"/>
              <a:gd name="connsiteX8" fmla="*/ 64225 w 529316"/>
              <a:gd name="connsiteY8" fmla="*/ 318061 h 401026"/>
              <a:gd name="connsiteX9" fmla="*/ 174023 w 529316"/>
              <a:gd name="connsiteY9" fmla="*/ 208263 h 401026"/>
              <a:gd name="connsiteX10" fmla="*/ 46349 w 529316"/>
              <a:gd name="connsiteY10" fmla="*/ 80311 h 401026"/>
              <a:gd name="connsiteX11" fmla="*/ 222791 w 529316"/>
              <a:gd name="connsiteY11" fmla="*/ 256753 h 401026"/>
              <a:gd name="connsiteX12" fmla="*/ 263500 w 529316"/>
              <a:gd name="connsiteY12" fmla="*/ 273616 h 401026"/>
              <a:gd name="connsiteX13" fmla="*/ 264659 w 529316"/>
              <a:gd name="connsiteY13" fmla="*/ 273504 h 401026"/>
              <a:gd name="connsiteX14" fmla="*/ 306525 w 529316"/>
              <a:gd name="connsiteY14" fmla="*/ 256753 h 401026"/>
              <a:gd name="connsiteX15" fmla="*/ 482968 w 529316"/>
              <a:gd name="connsiteY15" fmla="*/ 80311 h 401026"/>
              <a:gd name="connsiteX16" fmla="*/ 458990 w 529316"/>
              <a:gd name="connsiteY16" fmla="*/ 80311 h 401026"/>
              <a:gd name="connsiteX17" fmla="*/ 300904 w 529316"/>
              <a:gd name="connsiteY17" fmla="*/ 238397 h 401026"/>
              <a:gd name="connsiteX18" fmla="*/ 264659 w 529316"/>
              <a:gd name="connsiteY18" fmla="*/ 252899 h 401026"/>
              <a:gd name="connsiteX19" fmla="*/ 263656 w 529316"/>
              <a:gd name="connsiteY19" fmla="*/ 252995 h 401026"/>
              <a:gd name="connsiteX20" fmla="*/ 228412 w 529316"/>
              <a:gd name="connsiteY20" fmla="*/ 238397 h 401026"/>
              <a:gd name="connsiteX21" fmla="*/ 70326 w 529316"/>
              <a:gd name="connsiteY21" fmla="*/ 80311 h 401026"/>
              <a:gd name="connsiteX22" fmla="*/ 92015 w 529316"/>
              <a:gd name="connsiteY22" fmla="*/ 0 h 401026"/>
              <a:gd name="connsiteX23" fmla="*/ 437301 w 529316"/>
              <a:gd name="connsiteY23" fmla="*/ 0 h 401026"/>
              <a:gd name="connsiteX24" fmla="*/ 529316 w 529316"/>
              <a:gd name="connsiteY24" fmla="*/ 92015 h 401026"/>
              <a:gd name="connsiteX25" fmla="*/ 529316 w 529316"/>
              <a:gd name="connsiteY25" fmla="*/ 309011 h 401026"/>
              <a:gd name="connsiteX26" fmla="*/ 437301 w 529316"/>
              <a:gd name="connsiteY26" fmla="*/ 401026 h 401026"/>
              <a:gd name="connsiteX27" fmla="*/ 92015 w 529316"/>
              <a:gd name="connsiteY27" fmla="*/ 401026 h 401026"/>
              <a:gd name="connsiteX28" fmla="*/ 0 w 529316"/>
              <a:gd name="connsiteY28" fmla="*/ 309011 h 401026"/>
              <a:gd name="connsiteX29" fmla="*/ 0 w 529316"/>
              <a:gd name="connsiteY29" fmla="*/ 92015 h 401026"/>
              <a:gd name="connsiteX30" fmla="*/ 92015 w 529316"/>
              <a:gd name="connsiteY30" fmla="*/ 0 h 40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316" h="401026">
                <a:moveTo>
                  <a:pt x="367281" y="196274"/>
                </a:moveTo>
                <a:lnTo>
                  <a:pt x="355293" y="208263"/>
                </a:lnTo>
                <a:lnTo>
                  <a:pt x="465090" y="318060"/>
                </a:lnTo>
                <a:cubicBezTo>
                  <a:pt x="465822" y="318792"/>
                  <a:pt x="466527" y="319541"/>
                  <a:pt x="466739" y="320716"/>
                </a:cubicBezTo>
                <a:lnTo>
                  <a:pt x="491723" y="320716"/>
                </a:lnTo>
                <a:close/>
                <a:moveTo>
                  <a:pt x="162035" y="196274"/>
                </a:moveTo>
                <a:lnTo>
                  <a:pt x="37593" y="320716"/>
                </a:lnTo>
                <a:lnTo>
                  <a:pt x="62577" y="320716"/>
                </a:lnTo>
                <a:lnTo>
                  <a:pt x="64225" y="318061"/>
                </a:lnTo>
                <a:lnTo>
                  <a:pt x="174023" y="208263"/>
                </a:lnTo>
                <a:close/>
                <a:moveTo>
                  <a:pt x="46349" y="80311"/>
                </a:moveTo>
                <a:lnTo>
                  <a:pt x="222791" y="256753"/>
                </a:lnTo>
                <a:cubicBezTo>
                  <a:pt x="234032" y="267995"/>
                  <a:pt x="248767" y="273616"/>
                  <a:pt x="263500" y="273616"/>
                </a:cubicBezTo>
                <a:cubicBezTo>
                  <a:pt x="263887" y="273616"/>
                  <a:pt x="264274" y="273611"/>
                  <a:pt x="264659" y="273504"/>
                </a:cubicBezTo>
                <a:cubicBezTo>
                  <a:pt x="279774" y="273906"/>
                  <a:pt x="294989" y="268289"/>
                  <a:pt x="306525" y="256753"/>
                </a:cubicBezTo>
                <a:lnTo>
                  <a:pt x="482968" y="80311"/>
                </a:lnTo>
                <a:lnTo>
                  <a:pt x="458990" y="80311"/>
                </a:lnTo>
                <a:lnTo>
                  <a:pt x="300904" y="238397"/>
                </a:lnTo>
                <a:cubicBezTo>
                  <a:pt x="290917" y="248385"/>
                  <a:pt x="277745" y="253247"/>
                  <a:pt x="264659" y="252899"/>
                </a:cubicBezTo>
                <a:cubicBezTo>
                  <a:pt x="264325" y="252991"/>
                  <a:pt x="263990" y="252995"/>
                  <a:pt x="263656" y="252995"/>
                </a:cubicBezTo>
                <a:cubicBezTo>
                  <a:pt x="250900" y="252995"/>
                  <a:pt x="238144" y="248128"/>
                  <a:pt x="228412" y="238397"/>
                </a:cubicBezTo>
                <a:lnTo>
                  <a:pt x="70326" y="80311"/>
                </a:lnTo>
                <a:close/>
                <a:moveTo>
                  <a:pt x="92015" y="0"/>
                </a:moveTo>
                <a:lnTo>
                  <a:pt x="437301" y="0"/>
                </a:lnTo>
                <a:cubicBezTo>
                  <a:pt x="488119" y="0"/>
                  <a:pt x="529316" y="41197"/>
                  <a:pt x="529316" y="92015"/>
                </a:cubicBezTo>
                <a:lnTo>
                  <a:pt x="529316" y="309011"/>
                </a:lnTo>
                <a:cubicBezTo>
                  <a:pt x="529316" y="359829"/>
                  <a:pt x="488119" y="401026"/>
                  <a:pt x="437301" y="401026"/>
                </a:cubicBezTo>
                <a:lnTo>
                  <a:pt x="92015" y="401026"/>
                </a:lnTo>
                <a:cubicBezTo>
                  <a:pt x="41197" y="401026"/>
                  <a:pt x="0" y="359829"/>
                  <a:pt x="0" y="309011"/>
                </a:cubicBezTo>
                <a:lnTo>
                  <a:pt x="0" y="92015"/>
                </a:lnTo>
                <a:cubicBezTo>
                  <a:pt x="0" y="41197"/>
                  <a:pt x="41197" y="0"/>
                  <a:pt x="920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7301323" y="3348659"/>
            <a:ext cx="1053455" cy="1053455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7586634" y="3694323"/>
            <a:ext cx="482834" cy="362125"/>
          </a:xfrm>
          <a:custGeom>
            <a:avLst/>
            <a:gdLst>
              <a:gd name="connsiteX0" fmla="*/ 577329 w 833225"/>
              <a:gd name="connsiteY0" fmla="*/ 241699 h 624687"/>
              <a:gd name="connsiteX1" fmla="*/ 541325 w 833225"/>
              <a:gd name="connsiteY1" fmla="*/ 277703 h 624687"/>
              <a:gd name="connsiteX2" fmla="*/ 577329 w 833225"/>
              <a:gd name="connsiteY2" fmla="*/ 313707 h 624687"/>
              <a:gd name="connsiteX3" fmla="*/ 613333 w 833225"/>
              <a:gd name="connsiteY3" fmla="*/ 277703 h 624687"/>
              <a:gd name="connsiteX4" fmla="*/ 577329 w 833225"/>
              <a:gd name="connsiteY4" fmla="*/ 241699 h 624687"/>
              <a:gd name="connsiteX5" fmla="*/ 424929 w 833225"/>
              <a:gd name="connsiteY5" fmla="*/ 241699 h 624687"/>
              <a:gd name="connsiteX6" fmla="*/ 388925 w 833225"/>
              <a:gd name="connsiteY6" fmla="*/ 277703 h 624687"/>
              <a:gd name="connsiteX7" fmla="*/ 424929 w 833225"/>
              <a:gd name="connsiteY7" fmla="*/ 313707 h 624687"/>
              <a:gd name="connsiteX8" fmla="*/ 460933 w 833225"/>
              <a:gd name="connsiteY8" fmla="*/ 277703 h 624687"/>
              <a:gd name="connsiteX9" fmla="*/ 424929 w 833225"/>
              <a:gd name="connsiteY9" fmla="*/ 241699 h 624687"/>
              <a:gd name="connsiteX10" fmla="*/ 272529 w 833225"/>
              <a:gd name="connsiteY10" fmla="*/ 241699 h 624687"/>
              <a:gd name="connsiteX11" fmla="*/ 236525 w 833225"/>
              <a:gd name="connsiteY11" fmla="*/ 277703 h 624687"/>
              <a:gd name="connsiteX12" fmla="*/ 272529 w 833225"/>
              <a:gd name="connsiteY12" fmla="*/ 313707 h 624687"/>
              <a:gd name="connsiteX13" fmla="*/ 308533 w 833225"/>
              <a:gd name="connsiteY13" fmla="*/ 277703 h 624687"/>
              <a:gd name="connsiteX14" fmla="*/ 272529 w 833225"/>
              <a:gd name="connsiteY14" fmla="*/ 241699 h 624687"/>
              <a:gd name="connsiteX15" fmla="*/ 429066 w 833225"/>
              <a:gd name="connsiteY15" fmla="*/ 124 h 624687"/>
              <a:gd name="connsiteX16" fmla="*/ 543580 w 833225"/>
              <a:gd name="connsiteY16" fmla="*/ 13237 h 624687"/>
              <a:gd name="connsiteX17" fmla="*/ 789350 w 833225"/>
              <a:gd name="connsiteY17" fmla="*/ 401436 h 624687"/>
              <a:gd name="connsiteX18" fmla="*/ 362652 w 833225"/>
              <a:gd name="connsiteY18" fmla="*/ 552944 h 624687"/>
              <a:gd name="connsiteX19" fmla="*/ 243007 w 833225"/>
              <a:gd name="connsiteY19" fmla="*/ 624687 h 624687"/>
              <a:gd name="connsiteX20" fmla="*/ 211865 w 833225"/>
              <a:gd name="connsiteY20" fmla="*/ 519440 h 624687"/>
              <a:gd name="connsiteX21" fmla="*/ 117966 w 833225"/>
              <a:gd name="connsiteY21" fmla="*/ 84077 h 624687"/>
              <a:gd name="connsiteX22" fmla="*/ 429066 w 833225"/>
              <a:gd name="connsiteY22" fmla="*/ 124 h 62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33225" h="624687">
                <a:moveTo>
                  <a:pt x="577329" y="241699"/>
                </a:moveTo>
                <a:cubicBezTo>
                  <a:pt x="557445" y="241699"/>
                  <a:pt x="541325" y="257819"/>
                  <a:pt x="541325" y="277703"/>
                </a:cubicBezTo>
                <a:cubicBezTo>
                  <a:pt x="541325" y="297587"/>
                  <a:pt x="557445" y="313707"/>
                  <a:pt x="577329" y="313707"/>
                </a:cubicBezTo>
                <a:cubicBezTo>
                  <a:pt x="597213" y="313707"/>
                  <a:pt x="613333" y="297587"/>
                  <a:pt x="613333" y="277703"/>
                </a:cubicBezTo>
                <a:cubicBezTo>
                  <a:pt x="613333" y="257819"/>
                  <a:pt x="597213" y="241699"/>
                  <a:pt x="577329" y="241699"/>
                </a:cubicBezTo>
                <a:close/>
                <a:moveTo>
                  <a:pt x="424929" y="241699"/>
                </a:moveTo>
                <a:cubicBezTo>
                  <a:pt x="405045" y="241699"/>
                  <a:pt x="388925" y="257819"/>
                  <a:pt x="388925" y="277703"/>
                </a:cubicBezTo>
                <a:cubicBezTo>
                  <a:pt x="388925" y="297587"/>
                  <a:pt x="405045" y="313707"/>
                  <a:pt x="424929" y="313707"/>
                </a:cubicBezTo>
                <a:cubicBezTo>
                  <a:pt x="444813" y="313707"/>
                  <a:pt x="460933" y="297587"/>
                  <a:pt x="460933" y="277703"/>
                </a:cubicBezTo>
                <a:cubicBezTo>
                  <a:pt x="460933" y="257819"/>
                  <a:pt x="444813" y="241699"/>
                  <a:pt x="424929" y="241699"/>
                </a:cubicBezTo>
                <a:close/>
                <a:moveTo>
                  <a:pt x="272529" y="241699"/>
                </a:moveTo>
                <a:cubicBezTo>
                  <a:pt x="252645" y="241699"/>
                  <a:pt x="236525" y="257819"/>
                  <a:pt x="236525" y="277703"/>
                </a:cubicBezTo>
                <a:cubicBezTo>
                  <a:pt x="236525" y="297587"/>
                  <a:pt x="252645" y="313707"/>
                  <a:pt x="272529" y="313707"/>
                </a:cubicBezTo>
                <a:cubicBezTo>
                  <a:pt x="292413" y="313707"/>
                  <a:pt x="308533" y="297587"/>
                  <a:pt x="308533" y="277703"/>
                </a:cubicBezTo>
                <a:cubicBezTo>
                  <a:pt x="308533" y="257819"/>
                  <a:pt x="292413" y="241699"/>
                  <a:pt x="272529" y="241699"/>
                </a:cubicBezTo>
                <a:close/>
                <a:moveTo>
                  <a:pt x="429066" y="124"/>
                </a:moveTo>
                <a:cubicBezTo>
                  <a:pt x="467414" y="891"/>
                  <a:pt x="505944" y="5202"/>
                  <a:pt x="543580" y="13237"/>
                </a:cubicBezTo>
                <a:cubicBezTo>
                  <a:pt x="786614" y="65121"/>
                  <a:pt x="903137" y="249172"/>
                  <a:pt x="789350" y="401436"/>
                </a:cubicBezTo>
                <a:cubicBezTo>
                  <a:pt x="710142" y="507428"/>
                  <a:pt x="538801" y="568267"/>
                  <a:pt x="362652" y="552944"/>
                </a:cubicBezTo>
                <a:lnTo>
                  <a:pt x="243007" y="624687"/>
                </a:lnTo>
                <a:lnTo>
                  <a:pt x="211865" y="519440"/>
                </a:lnTo>
                <a:cubicBezTo>
                  <a:pt x="-26035" y="429957"/>
                  <a:pt x="-72481" y="214611"/>
                  <a:pt x="117966" y="84077"/>
                </a:cubicBezTo>
                <a:cubicBezTo>
                  <a:pt x="200623" y="27423"/>
                  <a:pt x="314022" y="-2176"/>
                  <a:pt x="429066" y="1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8344985" y="240105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8248701" y="220312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8510818" y="3792490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8414534" y="359455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7383558" y="4959300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287274" y="476136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134094" y="2626176"/>
            <a:ext cx="2275860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34094" y="2158873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740456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86995" y="5551090"/>
            <a:ext cx="252504" cy="225842"/>
          </a:xfrm>
          <a:custGeom>
            <a:avLst/>
            <a:gdLst>
              <a:gd name="T0" fmla="*/ 116 w 177"/>
              <a:gd name="T1" fmla="*/ 27 h 161"/>
              <a:gd name="T2" fmla="*/ 158 w 177"/>
              <a:gd name="T3" fmla="*/ 27 h 161"/>
              <a:gd name="T4" fmla="*/ 198 w 177"/>
              <a:gd name="T5" fmla="*/ 13 h 161"/>
              <a:gd name="T6" fmla="*/ 237 w 177"/>
              <a:gd name="T7" fmla="*/ 27 h 161"/>
              <a:gd name="T8" fmla="*/ 296 w 177"/>
              <a:gd name="T9" fmla="*/ 0 h 161"/>
              <a:gd name="T10" fmla="*/ 375 w 177"/>
              <a:gd name="T11" fmla="*/ 13 h 161"/>
              <a:gd name="T12" fmla="*/ 414 w 177"/>
              <a:gd name="T13" fmla="*/ 0 h 161"/>
              <a:gd name="T14" fmla="*/ 435 w 177"/>
              <a:gd name="T15" fmla="*/ 53 h 161"/>
              <a:gd name="T16" fmla="*/ 375 w 177"/>
              <a:gd name="T17" fmla="*/ 80 h 161"/>
              <a:gd name="T18" fmla="*/ 355 w 177"/>
              <a:gd name="T19" fmla="*/ 171 h 161"/>
              <a:gd name="T20" fmla="*/ 314 w 177"/>
              <a:gd name="T21" fmla="*/ 199 h 161"/>
              <a:gd name="T22" fmla="*/ 314 w 177"/>
              <a:gd name="T23" fmla="*/ 239 h 161"/>
              <a:gd name="T24" fmla="*/ 259 w 177"/>
              <a:gd name="T25" fmla="*/ 224 h 161"/>
              <a:gd name="T26" fmla="*/ 237 w 177"/>
              <a:gd name="T27" fmla="*/ 239 h 161"/>
              <a:gd name="T28" fmla="*/ 237 w 177"/>
              <a:gd name="T29" fmla="*/ 265 h 161"/>
              <a:gd name="T30" fmla="*/ 198 w 177"/>
              <a:gd name="T31" fmla="*/ 265 h 161"/>
              <a:gd name="T32" fmla="*/ 116 w 177"/>
              <a:gd name="T33" fmla="*/ 239 h 161"/>
              <a:gd name="T34" fmla="*/ 20 w 177"/>
              <a:gd name="T35" fmla="*/ 224 h 161"/>
              <a:gd name="T36" fmla="*/ 0 w 177"/>
              <a:gd name="T37" fmla="*/ 144 h 161"/>
              <a:gd name="T38" fmla="*/ 0 w 177"/>
              <a:gd name="T39" fmla="*/ 105 h 161"/>
              <a:gd name="T40" fmla="*/ 97 w 177"/>
              <a:gd name="T41" fmla="*/ 53 h 161"/>
              <a:gd name="T42" fmla="*/ 116 w 177"/>
              <a:gd name="T43" fmla="*/ 27 h 16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77"/>
              <a:gd name="T67" fmla="*/ 0 h 161"/>
              <a:gd name="T68" fmla="*/ 177 w 177"/>
              <a:gd name="T69" fmla="*/ 161 h 161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77" h="161">
                <a:moveTo>
                  <a:pt x="48" y="16"/>
                </a:moveTo>
                <a:lnTo>
                  <a:pt x="64" y="16"/>
                </a:lnTo>
                <a:lnTo>
                  <a:pt x="80" y="8"/>
                </a:lnTo>
                <a:lnTo>
                  <a:pt x="96" y="16"/>
                </a:lnTo>
                <a:lnTo>
                  <a:pt x="120" y="0"/>
                </a:lnTo>
                <a:lnTo>
                  <a:pt x="152" y="8"/>
                </a:lnTo>
                <a:lnTo>
                  <a:pt x="168" y="0"/>
                </a:lnTo>
                <a:lnTo>
                  <a:pt x="176" y="32"/>
                </a:lnTo>
                <a:lnTo>
                  <a:pt x="152" y="48"/>
                </a:lnTo>
                <a:lnTo>
                  <a:pt x="144" y="104"/>
                </a:lnTo>
                <a:lnTo>
                  <a:pt x="128" y="120"/>
                </a:lnTo>
                <a:lnTo>
                  <a:pt x="128" y="144"/>
                </a:lnTo>
                <a:lnTo>
                  <a:pt x="104" y="136"/>
                </a:lnTo>
                <a:lnTo>
                  <a:pt x="96" y="144"/>
                </a:lnTo>
                <a:lnTo>
                  <a:pt x="96" y="160"/>
                </a:lnTo>
                <a:lnTo>
                  <a:pt x="80" y="160"/>
                </a:lnTo>
                <a:lnTo>
                  <a:pt x="48" y="144"/>
                </a:lnTo>
                <a:lnTo>
                  <a:pt x="8" y="136"/>
                </a:lnTo>
                <a:lnTo>
                  <a:pt x="0" y="88"/>
                </a:lnTo>
                <a:lnTo>
                  <a:pt x="0" y="64"/>
                </a:lnTo>
                <a:lnTo>
                  <a:pt x="40" y="32"/>
                </a:lnTo>
                <a:lnTo>
                  <a:pt x="48" y="16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99345" y="1858945"/>
            <a:ext cx="1007634" cy="980765"/>
          </a:xfrm>
          <a:custGeom>
            <a:avLst/>
            <a:gdLst>
              <a:gd name="T0" fmla="*/ 41 w 705"/>
              <a:gd name="T1" fmla="*/ 107 h 697"/>
              <a:gd name="T2" fmla="*/ 79 w 705"/>
              <a:gd name="T3" fmla="*/ 173 h 697"/>
              <a:gd name="T4" fmla="*/ 179 w 705"/>
              <a:gd name="T5" fmla="*/ 173 h 697"/>
              <a:gd name="T6" fmla="*/ 259 w 705"/>
              <a:gd name="T7" fmla="*/ 294 h 697"/>
              <a:gd name="T8" fmla="*/ 397 w 705"/>
              <a:gd name="T9" fmla="*/ 266 h 697"/>
              <a:gd name="T10" fmla="*/ 577 w 705"/>
              <a:gd name="T11" fmla="*/ 280 h 697"/>
              <a:gd name="T12" fmla="*/ 538 w 705"/>
              <a:gd name="T13" fmla="*/ 521 h 697"/>
              <a:gd name="T14" fmla="*/ 476 w 705"/>
              <a:gd name="T15" fmla="*/ 653 h 697"/>
              <a:gd name="T16" fmla="*/ 259 w 705"/>
              <a:gd name="T17" fmla="*/ 773 h 697"/>
              <a:gd name="T18" fmla="*/ 377 w 705"/>
              <a:gd name="T19" fmla="*/ 813 h 697"/>
              <a:gd name="T20" fmla="*/ 338 w 705"/>
              <a:gd name="T21" fmla="*/ 867 h 697"/>
              <a:gd name="T22" fmla="*/ 438 w 705"/>
              <a:gd name="T23" fmla="*/ 908 h 697"/>
              <a:gd name="T24" fmla="*/ 476 w 705"/>
              <a:gd name="T25" fmla="*/ 960 h 697"/>
              <a:gd name="T26" fmla="*/ 718 w 705"/>
              <a:gd name="T27" fmla="*/ 974 h 697"/>
              <a:gd name="T28" fmla="*/ 797 w 705"/>
              <a:gd name="T29" fmla="*/ 988 h 697"/>
              <a:gd name="T30" fmla="*/ 956 w 705"/>
              <a:gd name="T31" fmla="*/ 1067 h 697"/>
              <a:gd name="T32" fmla="*/ 1056 w 705"/>
              <a:gd name="T33" fmla="*/ 1106 h 697"/>
              <a:gd name="T34" fmla="*/ 1074 w 705"/>
              <a:gd name="T35" fmla="*/ 1039 h 697"/>
              <a:gd name="T36" fmla="*/ 1194 w 705"/>
              <a:gd name="T37" fmla="*/ 1161 h 697"/>
              <a:gd name="T38" fmla="*/ 1234 w 705"/>
              <a:gd name="T39" fmla="*/ 1133 h 697"/>
              <a:gd name="T40" fmla="*/ 1373 w 705"/>
              <a:gd name="T41" fmla="*/ 1133 h 697"/>
              <a:gd name="T42" fmla="*/ 1471 w 705"/>
              <a:gd name="T43" fmla="*/ 1052 h 697"/>
              <a:gd name="T44" fmla="*/ 1493 w 705"/>
              <a:gd name="T45" fmla="*/ 881 h 697"/>
              <a:gd name="T46" fmla="*/ 1651 w 705"/>
              <a:gd name="T47" fmla="*/ 894 h 697"/>
              <a:gd name="T48" fmla="*/ 1692 w 705"/>
              <a:gd name="T49" fmla="*/ 573 h 697"/>
              <a:gd name="T50" fmla="*/ 1730 w 705"/>
              <a:gd name="T51" fmla="*/ 493 h 697"/>
              <a:gd name="T52" fmla="*/ 1752 w 705"/>
              <a:gd name="T53" fmla="*/ 429 h 697"/>
              <a:gd name="T54" fmla="*/ 1513 w 705"/>
              <a:gd name="T55" fmla="*/ 533 h 697"/>
              <a:gd name="T56" fmla="*/ 1392 w 705"/>
              <a:gd name="T57" fmla="*/ 601 h 697"/>
              <a:gd name="T58" fmla="*/ 1216 w 705"/>
              <a:gd name="T59" fmla="*/ 506 h 697"/>
              <a:gd name="T60" fmla="*/ 1096 w 705"/>
              <a:gd name="T61" fmla="*/ 466 h 697"/>
              <a:gd name="T62" fmla="*/ 935 w 705"/>
              <a:gd name="T63" fmla="*/ 429 h 697"/>
              <a:gd name="T64" fmla="*/ 895 w 705"/>
              <a:gd name="T65" fmla="*/ 401 h 697"/>
              <a:gd name="T66" fmla="*/ 836 w 705"/>
              <a:gd name="T67" fmla="*/ 414 h 697"/>
              <a:gd name="T68" fmla="*/ 656 w 705"/>
              <a:gd name="T69" fmla="*/ 214 h 697"/>
              <a:gd name="T70" fmla="*/ 619 w 705"/>
              <a:gd name="T71" fmla="*/ 146 h 697"/>
              <a:gd name="T72" fmla="*/ 360 w 705"/>
              <a:gd name="T73" fmla="*/ 41 h 697"/>
              <a:gd name="T74" fmla="*/ 41 w 705"/>
              <a:gd name="T75" fmla="*/ 27 h 69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05"/>
              <a:gd name="T115" fmla="*/ 0 h 697"/>
              <a:gd name="T116" fmla="*/ 705 w 705"/>
              <a:gd name="T117" fmla="*/ 697 h 69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05" h="697">
                <a:moveTo>
                  <a:pt x="8" y="32"/>
                </a:moveTo>
                <a:lnTo>
                  <a:pt x="16" y="64"/>
                </a:lnTo>
                <a:lnTo>
                  <a:pt x="0" y="96"/>
                </a:lnTo>
                <a:lnTo>
                  <a:pt x="32" y="104"/>
                </a:lnTo>
                <a:lnTo>
                  <a:pt x="48" y="88"/>
                </a:lnTo>
                <a:lnTo>
                  <a:pt x="72" y="104"/>
                </a:lnTo>
                <a:lnTo>
                  <a:pt x="88" y="152"/>
                </a:lnTo>
                <a:lnTo>
                  <a:pt x="104" y="176"/>
                </a:lnTo>
                <a:lnTo>
                  <a:pt x="144" y="160"/>
                </a:lnTo>
                <a:lnTo>
                  <a:pt x="160" y="160"/>
                </a:lnTo>
                <a:lnTo>
                  <a:pt x="192" y="128"/>
                </a:lnTo>
                <a:lnTo>
                  <a:pt x="232" y="168"/>
                </a:lnTo>
                <a:lnTo>
                  <a:pt x="208" y="248"/>
                </a:lnTo>
                <a:lnTo>
                  <a:pt x="216" y="312"/>
                </a:lnTo>
                <a:lnTo>
                  <a:pt x="192" y="336"/>
                </a:lnTo>
                <a:lnTo>
                  <a:pt x="192" y="392"/>
                </a:lnTo>
                <a:lnTo>
                  <a:pt x="176" y="368"/>
                </a:lnTo>
                <a:lnTo>
                  <a:pt x="104" y="464"/>
                </a:lnTo>
                <a:lnTo>
                  <a:pt x="128" y="504"/>
                </a:lnTo>
                <a:lnTo>
                  <a:pt x="152" y="488"/>
                </a:lnTo>
                <a:lnTo>
                  <a:pt x="160" y="504"/>
                </a:lnTo>
                <a:lnTo>
                  <a:pt x="136" y="520"/>
                </a:lnTo>
                <a:lnTo>
                  <a:pt x="136" y="544"/>
                </a:lnTo>
                <a:lnTo>
                  <a:pt x="176" y="544"/>
                </a:lnTo>
                <a:lnTo>
                  <a:pt x="192" y="536"/>
                </a:lnTo>
                <a:lnTo>
                  <a:pt x="192" y="576"/>
                </a:lnTo>
                <a:lnTo>
                  <a:pt x="232" y="600"/>
                </a:lnTo>
                <a:lnTo>
                  <a:pt x="288" y="584"/>
                </a:lnTo>
                <a:lnTo>
                  <a:pt x="288" y="608"/>
                </a:lnTo>
                <a:lnTo>
                  <a:pt x="320" y="592"/>
                </a:lnTo>
                <a:lnTo>
                  <a:pt x="368" y="640"/>
                </a:lnTo>
                <a:lnTo>
                  <a:pt x="384" y="640"/>
                </a:lnTo>
                <a:lnTo>
                  <a:pt x="400" y="672"/>
                </a:lnTo>
                <a:lnTo>
                  <a:pt x="424" y="664"/>
                </a:lnTo>
                <a:lnTo>
                  <a:pt x="424" y="632"/>
                </a:lnTo>
                <a:lnTo>
                  <a:pt x="432" y="624"/>
                </a:lnTo>
                <a:lnTo>
                  <a:pt x="432" y="664"/>
                </a:lnTo>
                <a:lnTo>
                  <a:pt x="480" y="696"/>
                </a:lnTo>
                <a:lnTo>
                  <a:pt x="488" y="672"/>
                </a:lnTo>
                <a:lnTo>
                  <a:pt x="496" y="680"/>
                </a:lnTo>
                <a:lnTo>
                  <a:pt x="528" y="648"/>
                </a:lnTo>
                <a:lnTo>
                  <a:pt x="552" y="680"/>
                </a:lnTo>
                <a:lnTo>
                  <a:pt x="600" y="680"/>
                </a:lnTo>
                <a:lnTo>
                  <a:pt x="592" y="632"/>
                </a:lnTo>
                <a:lnTo>
                  <a:pt x="568" y="576"/>
                </a:lnTo>
                <a:lnTo>
                  <a:pt x="600" y="528"/>
                </a:lnTo>
                <a:lnTo>
                  <a:pt x="632" y="520"/>
                </a:lnTo>
                <a:lnTo>
                  <a:pt x="664" y="536"/>
                </a:lnTo>
                <a:lnTo>
                  <a:pt x="688" y="424"/>
                </a:lnTo>
                <a:lnTo>
                  <a:pt x="680" y="344"/>
                </a:lnTo>
                <a:lnTo>
                  <a:pt x="696" y="328"/>
                </a:lnTo>
                <a:lnTo>
                  <a:pt x="696" y="296"/>
                </a:lnTo>
                <a:lnTo>
                  <a:pt x="680" y="288"/>
                </a:lnTo>
                <a:lnTo>
                  <a:pt x="704" y="256"/>
                </a:lnTo>
                <a:lnTo>
                  <a:pt x="680" y="256"/>
                </a:lnTo>
                <a:lnTo>
                  <a:pt x="608" y="320"/>
                </a:lnTo>
                <a:lnTo>
                  <a:pt x="608" y="336"/>
                </a:lnTo>
                <a:lnTo>
                  <a:pt x="560" y="360"/>
                </a:lnTo>
                <a:lnTo>
                  <a:pt x="520" y="360"/>
                </a:lnTo>
                <a:lnTo>
                  <a:pt x="488" y="304"/>
                </a:lnTo>
                <a:lnTo>
                  <a:pt x="488" y="280"/>
                </a:lnTo>
                <a:lnTo>
                  <a:pt x="440" y="280"/>
                </a:lnTo>
                <a:lnTo>
                  <a:pt x="416" y="256"/>
                </a:lnTo>
                <a:lnTo>
                  <a:pt x="376" y="256"/>
                </a:lnTo>
                <a:lnTo>
                  <a:pt x="376" y="240"/>
                </a:lnTo>
                <a:lnTo>
                  <a:pt x="360" y="240"/>
                </a:lnTo>
                <a:lnTo>
                  <a:pt x="360" y="256"/>
                </a:lnTo>
                <a:lnTo>
                  <a:pt x="336" y="248"/>
                </a:lnTo>
                <a:lnTo>
                  <a:pt x="296" y="176"/>
                </a:lnTo>
                <a:lnTo>
                  <a:pt x="264" y="128"/>
                </a:lnTo>
                <a:lnTo>
                  <a:pt x="248" y="104"/>
                </a:lnTo>
                <a:lnTo>
                  <a:pt x="248" y="88"/>
                </a:lnTo>
                <a:lnTo>
                  <a:pt x="200" y="24"/>
                </a:lnTo>
                <a:lnTo>
                  <a:pt x="144" y="24"/>
                </a:lnTo>
                <a:lnTo>
                  <a:pt x="104" y="0"/>
                </a:lnTo>
                <a:lnTo>
                  <a:pt x="16" y="16"/>
                </a:lnTo>
                <a:lnTo>
                  <a:pt x="8" y="32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95820" y="2617675"/>
            <a:ext cx="756321" cy="564606"/>
          </a:xfrm>
          <a:custGeom>
            <a:avLst/>
            <a:gdLst>
              <a:gd name="T0" fmla="*/ 1316 w 529"/>
              <a:gd name="T1" fmla="*/ 244 h 401"/>
              <a:gd name="T2" fmla="*/ 1194 w 529"/>
              <a:gd name="T3" fmla="*/ 244 h 401"/>
              <a:gd name="T4" fmla="*/ 1137 w 529"/>
              <a:gd name="T5" fmla="*/ 202 h 401"/>
              <a:gd name="T6" fmla="*/ 1056 w 529"/>
              <a:gd name="T7" fmla="*/ 257 h 401"/>
              <a:gd name="T8" fmla="*/ 1036 w 529"/>
              <a:gd name="T9" fmla="*/ 229 h 401"/>
              <a:gd name="T10" fmla="*/ 1017 w 529"/>
              <a:gd name="T11" fmla="*/ 271 h 401"/>
              <a:gd name="T12" fmla="*/ 898 w 529"/>
              <a:gd name="T13" fmla="*/ 215 h 401"/>
              <a:gd name="T14" fmla="*/ 898 w 529"/>
              <a:gd name="T15" fmla="*/ 149 h 401"/>
              <a:gd name="T16" fmla="*/ 857 w 529"/>
              <a:gd name="T17" fmla="*/ 162 h 401"/>
              <a:gd name="T18" fmla="*/ 879 w 529"/>
              <a:gd name="T19" fmla="*/ 215 h 401"/>
              <a:gd name="T20" fmla="*/ 819 w 529"/>
              <a:gd name="T21" fmla="*/ 215 h 401"/>
              <a:gd name="T22" fmla="*/ 778 w 529"/>
              <a:gd name="T23" fmla="*/ 175 h 401"/>
              <a:gd name="T24" fmla="*/ 736 w 529"/>
              <a:gd name="T25" fmla="*/ 175 h 401"/>
              <a:gd name="T26" fmla="*/ 619 w 529"/>
              <a:gd name="T27" fmla="*/ 94 h 401"/>
              <a:gd name="T28" fmla="*/ 538 w 529"/>
              <a:gd name="T29" fmla="*/ 122 h 401"/>
              <a:gd name="T30" fmla="*/ 538 w 529"/>
              <a:gd name="T31" fmla="*/ 94 h 401"/>
              <a:gd name="T32" fmla="*/ 397 w 529"/>
              <a:gd name="T33" fmla="*/ 109 h 401"/>
              <a:gd name="T34" fmla="*/ 300 w 529"/>
              <a:gd name="T35" fmla="*/ 67 h 401"/>
              <a:gd name="T36" fmla="*/ 300 w 529"/>
              <a:gd name="T37" fmla="*/ 0 h 401"/>
              <a:gd name="T38" fmla="*/ 259 w 529"/>
              <a:gd name="T39" fmla="*/ 13 h 401"/>
              <a:gd name="T40" fmla="*/ 158 w 529"/>
              <a:gd name="T41" fmla="*/ 13 h 401"/>
              <a:gd name="T42" fmla="*/ 179 w 529"/>
              <a:gd name="T43" fmla="*/ 94 h 401"/>
              <a:gd name="T44" fmla="*/ 121 w 529"/>
              <a:gd name="T45" fmla="*/ 94 h 401"/>
              <a:gd name="T46" fmla="*/ 20 w 529"/>
              <a:gd name="T47" fmla="*/ 54 h 401"/>
              <a:gd name="T48" fmla="*/ 0 w 529"/>
              <a:gd name="T49" fmla="*/ 94 h 401"/>
              <a:gd name="T50" fmla="*/ 79 w 529"/>
              <a:gd name="T51" fmla="*/ 149 h 401"/>
              <a:gd name="T52" fmla="*/ 60 w 529"/>
              <a:gd name="T53" fmla="*/ 202 h 401"/>
              <a:gd name="T54" fmla="*/ 121 w 529"/>
              <a:gd name="T55" fmla="*/ 271 h 401"/>
              <a:gd name="T56" fmla="*/ 218 w 529"/>
              <a:gd name="T57" fmla="*/ 229 h 401"/>
              <a:gd name="T58" fmla="*/ 278 w 529"/>
              <a:gd name="T59" fmla="*/ 310 h 401"/>
              <a:gd name="T60" fmla="*/ 278 w 529"/>
              <a:gd name="T61" fmla="*/ 377 h 401"/>
              <a:gd name="T62" fmla="*/ 377 w 529"/>
              <a:gd name="T63" fmla="*/ 377 h 401"/>
              <a:gd name="T64" fmla="*/ 418 w 529"/>
              <a:gd name="T65" fmla="*/ 445 h 401"/>
              <a:gd name="T66" fmla="*/ 438 w 529"/>
              <a:gd name="T67" fmla="*/ 390 h 401"/>
              <a:gd name="T68" fmla="*/ 519 w 529"/>
              <a:gd name="T69" fmla="*/ 472 h 401"/>
              <a:gd name="T70" fmla="*/ 577 w 529"/>
              <a:gd name="T71" fmla="*/ 538 h 401"/>
              <a:gd name="T72" fmla="*/ 577 w 529"/>
              <a:gd name="T73" fmla="*/ 580 h 401"/>
              <a:gd name="T74" fmla="*/ 659 w 529"/>
              <a:gd name="T75" fmla="*/ 674 h 401"/>
              <a:gd name="T76" fmla="*/ 718 w 529"/>
              <a:gd name="T77" fmla="*/ 633 h 401"/>
              <a:gd name="T78" fmla="*/ 757 w 529"/>
              <a:gd name="T79" fmla="*/ 552 h 401"/>
              <a:gd name="T80" fmla="*/ 797 w 529"/>
              <a:gd name="T81" fmla="*/ 538 h 401"/>
              <a:gd name="T82" fmla="*/ 837 w 529"/>
              <a:gd name="T83" fmla="*/ 552 h 401"/>
              <a:gd name="T84" fmla="*/ 819 w 529"/>
              <a:gd name="T85" fmla="*/ 580 h 401"/>
              <a:gd name="T86" fmla="*/ 935 w 529"/>
              <a:gd name="T87" fmla="*/ 580 h 401"/>
              <a:gd name="T88" fmla="*/ 977 w 529"/>
              <a:gd name="T89" fmla="*/ 552 h 401"/>
              <a:gd name="T90" fmla="*/ 977 w 529"/>
              <a:gd name="T91" fmla="*/ 525 h 401"/>
              <a:gd name="T92" fmla="*/ 957 w 529"/>
              <a:gd name="T93" fmla="*/ 497 h 401"/>
              <a:gd name="T94" fmla="*/ 1078 w 529"/>
              <a:gd name="T95" fmla="*/ 458 h 401"/>
              <a:gd name="T96" fmla="*/ 1096 w 529"/>
              <a:gd name="T97" fmla="*/ 445 h 401"/>
              <a:gd name="T98" fmla="*/ 1096 w 529"/>
              <a:gd name="T99" fmla="*/ 416 h 401"/>
              <a:gd name="T100" fmla="*/ 1137 w 529"/>
              <a:gd name="T101" fmla="*/ 403 h 401"/>
              <a:gd name="T102" fmla="*/ 1137 w 529"/>
              <a:gd name="T103" fmla="*/ 323 h 401"/>
              <a:gd name="T104" fmla="*/ 1178 w 529"/>
              <a:gd name="T105" fmla="*/ 323 h 401"/>
              <a:gd name="T106" fmla="*/ 1194 w 529"/>
              <a:gd name="T107" fmla="*/ 363 h 401"/>
              <a:gd name="T108" fmla="*/ 1256 w 529"/>
              <a:gd name="T109" fmla="*/ 390 h 401"/>
              <a:gd name="T110" fmla="*/ 1277 w 529"/>
              <a:gd name="T111" fmla="*/ 377 h 401"/>
              <a:gd name="T112" fmla="*/ 1256 w 529"/>
              <a:gd name="T113" fmla="*/ 350 h 401"/>
              <a:gd name="T114" fmla="*/ 1256 w 529"/>
              <a:gd name="T115" fmla="*/ 323 h 401"/>
              <a:gd name="T116" fmla="*/ 1316 w 529"/>
              <a:gd name="T117" fmla="*/ 310 h 401"/>
              <a:gd name="T118" fmla="*/ 1316 w 529"/>
              <a:gd name="T119" fmla="*/ 244 h 4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529"/>
              <a:gd name="T181" fmla="*/ 0 h 401"/>
              <a:gd name="T182" fmla="*/ 529 w 529"/>
              <a:gd name="T183" fmla="*/ 401 h 4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529" h="401">
                <a:moveTo>
                  <a:pt x="528" y="144"/>
                </a:moveTo>
                <a:lnTo>
                  <a:pt x="480" y="144"/>
                </a:lnTo>
                <a:lnTo>
                  <a:pt x="456" y="120"/>
                </a:lnTo>
                <a:lnTo>
                  <a:pt x="424" y="152"/>
                </a:lnTo>
                <a:lnTo>
                  <a:pt x="416" y="136"/>
                </a:lnTo>
                <a:lnTo>
                  <a:pt x="408" y="160"/>
                </a:lnTo>
                <a:lnTo>
                  <a:pt x="360" y="128"/>
                </a:lnTo>
                <a:lnTo>
                  <a:pt x="360" y="88"/>
                </a:lnTo>
                <a:lnTo>
                  <a:pt x="344" y="96"/>
                </a:lnTo>
                <a:lnTo>
                  <a:pt x="352" y="128"/>
                </a:lnTo>
                <a:lnTo>
                  <a:pt x="328" y="128"/>
                </a:lnTo>
                <a:lnTo>
                  <a:pt x="312" y="104"/>
                </a:lnTo>
                <a:lnTo>
                  <a:pt x="296" y="104"/>
                </a:lnTo>
                <a:lnTo>
                  <a:pt x="248" y="56"/>
                </a:lnTo>
                <a:lnTo>
                  <a:pt x="216" y="72"/>
                </a:lnTo>
                <a:lnTo>
                  <a:pt x="216" y="56"/>
                </a:lnTo>
                <a:lnTo>
                  <a:pt x="160" y="64"/>
                </a:lnTo>
                <a:lnTo>
                  <a:pt x="120" y="40"/>
                </a:lnTo>
                <a:lnTo>
                  <a:pt x="120" y="0"/>
                </a:lnTo>
                <a:lnTo>
                  <a:pt x="104" y="8"/>
                </a:lnTo>
                <a:lnTo>
                  <a:pt x="64" y="8"/>
                </a:lnTo>
                <a:lnTo>
                  <a:pt x="72" y="56"/>
                </a:lnTo>
                <a:lnTo>
                  <a:pt x="48" y="56"/>
                </a:lnTo>
                <a:lnTo>
                  <a:pt x="8" y="32"/>
                </a:lnTo>
                <a:lnTo>
                  <a:pt x="0" y="56"/>
                </a:lnTo>
                <a:lnTo>
                  <a:pt x="32" y="88"/>
                </a:lnTo>
                <a:lnTo>
                  <a:pt x="24" y="120"/>
                </a:lnTo>
                <a:lnTo>
                  <a:pt x="48" y="160"/>
                </a:lnTo>
                <a:lnTo>
                  <a:pt x="88" y="136"/>
                </a:lnTo>
                <a:lnTo>
                  <a:pt x="112" y="184"/>
                </a:lnTo>
                <a:lnTo>
                  <a:pt x="112" y="224"/>
                </a:lnTo>
                <a:lnTo>
                  <a:pt x="152" y="224"/>
                </a:lnTo>
                <a:lnTo>
                  <a:pt x="168" y="264"/>
                </a:lnTo>
                <a:lnTo>
                  <a:pt x="176" y="232"/>
                </a:lnTo>
                <a:lnTo>
                  <a:pt x="208" y="280"/>
                </a:lnTo>
                <a:lnTo>
                  <a:pt x="232" y="320"/>
                </a:lnTo>
                <a:lnTo>
                  <a:pt x="232" y="344"/>
                </a:lnTo>
                <a:lnTo>
                  <a:pt x="264" y="400"/>
                </a:lnTo>
                <a:lnTo>
                  <a:pt x="288" y="376"/>
                </a:lnTo>
                <a:lnTo>
                  <a:pt x="304" y="328"/>
                </a:lnTo>
                <a:lnTo>
                  <a:pt x="320" y="320"/>
                </a:lnTo>
                <a:lnTo>
                  <a:pt x="336" y="328"/>
                </a:lnTo>
                <a:lnTo>
                  <a:pt x="328" y="344"/>
                </a:lnTo>
                <a:lnTo>
                  <a:pt x="376" y="344"/>
                </a:lnTo>
                <a:lnTo>
                  <a:pt x="392" y="328"/>
                </a:lnTo>
                <a:lnTo>
                  <a:pt x="392" y="312"/>
                </a:lnTo>
                <a:lnTo>
                  <a:pt x="384" y="296"/>
                </a:lnTo>
                <a:lnTo>
                  <a:pt x="432" y="272"/>
                </a:lnTo>
                <a:lnTo>
                  <a:pt x="440" y="264"/>
                </a:lnTo>
                <a:lnTo>
                  <a:pt x="440" y="248"/>
                </a:lnTo>
                <a:lnTo>
                  <a:pt x="456" y="240"/>
                </a:lnTo>
                <a:lnTo>
                  <a:pt x="456" y="192"/>
                </a:lnTo>
                <a:lnTo>
                  <a:pt x="472" y="192"/>
                </a:lnTo>
                <a:lnTo>
                  <a:pt x="480" y="216"/>
                </a:lnTo>
                <a:lnTo>
                  <a:pt x="504" y="232"/>
                </a:lnTo>
                <a:lnTo>
                  <a:pt x="512" y="224"/>
                </a:lnTo>
                <a:lnTo>
                  <a:pt x="504" y="208"/>
                </a:lnTo>
                <a:lnTo>
                  <a:pt x="504" y="192"/>
                </a:lnTo>
                <a:lnTo>
                  <a:pt x="528" y="184"/>
                </a:lnTo>
                <a:lnTo>
                  <a:pt x="528" y="144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36218" y="2931063"/>
            <a:ext cx="539549" cy="554456"/>
          </a:xfrm>
          <a:custGeom>
            <a:avLst/>
            <a:gdLst>
              <a:gd name="T0" fmla="*/ 941 w 377"/>
              <a:gd name="T1" fmla="*/ 299 h 393"/>
              <a:gd name="T2" fmla="*/ 842 w 377"/>
              <a:gd name="T3" fmla="*/ 203 h 393"/>
              <a:gd name="T4" fmla="*/ 860 w 377"/>
              <a:gd name="T5" fmla="*/ 163 h 393"/>
              <a:gd name="T6" fmla="*/ 782 w 377"/>
              <a:gd name="T7" fmla="*/ 67 h 393"/>
              <a:gd name="T8" fmla="*/ 722 w 377"/>
              <a:gd name="T9" fmla="*/ 13 h 393"/>
              <a:gd name="T10" fmla="*/ 701 w 377"/>
              <a:gd name="T11" fmla="*/ 67 h 393"/>
              <a:gd name="T12" fmla="*/ 661 w 377"/>
              <a:gd name="T13" fmla="*/ 0 h 393"/>
              <a:gd name="T14" fmla="*/ 582 w 377"/>
              <a:gd name="T15" fmla="*/ 0 h 393"/>
              <a:gd name="T16" fmla="*/ 601 w 377"/>
              <a:gd name="T17" fmla="*/ 41 h 393"/>
              <a:gd name="T18" fmla="*/ 500 w 377"/>
              <a:gd name="T19" fmla="*/ 96 h 393"/>
              <a:gd name="T20" fmla="*/ 440 w 377"/>
              <a:gd name="T21" fmla="*/ 96 h 393"/>
              <a:gd name="T22" fmla="*/ 121 w 377"/>
              <a:gd name="T23" fmla="*/ 245 h 393"/>
              <a:gd name="T24" fmla="*/ 60 w 377"/>
              <a:gd name="T25" fmla="*/ 191 h 393"/>
              <a:gd name="T26" fmla="*/ 20 w 377"/>
              <a:gd name="T27" fmla="*/ 191 h 393"/>
              <a:gd name="T28" fmla="*/ 41 w 377"/>
              <a:gd name="T29" fmla="*/ 231 h 393"/>
              <a:gd name="T30" fmla="*/ 41 w 377"/>
              <a:gd name="T31" fmla="*/ 272 h 393"/>
              <a:gd name="T32" fmla="*/ 60 w 377"/>
              <a:gd name="T33" fmla="*/ 314 h 393"/>
              <a:gd name="T34" fmla="*/ 20 w 377"/>
              <a:gd name="T35" fmla="*/ 314 h 393"/>
              <a:gd name="T36" fmla="*/ 20 w 377"/>
              <a:gd name="T37" fmla="*/ 367 h 393"/>
              <a:gd name="T38" fmla="*/ 0 w 377"/>
              <a:gd name="T39" fmla="*/ 395 h 393"/>
              <a:gd name="T40" fmla="*/ 79 w 377"/>
              <a:gd name="T41" fmla="*/ 408 h 393"/>
              <a:gd name="T42" fmla="*/ 162 w 377"/>
              <a:gd name="T43" fmla="*/ 504 h 393"/>
              <a:gd name="T44" fmla="*/ 260 w 377"/>
              <a:gd name="T45" fmla="*/ 408 h 393"/>
              <a:gd name="T46" fmla="*/ 300 w 377"/>
              <a:gd name="T47" fmla="*/ 354 h 393"/>
              <a:gd name="T48" fmla="*/ 401 w 377"/>
              <a:gd name="T49" fmla="*/ 340 h 393"/>
              <a:gd name="T50" fmla="*/ 463 w 377"/>
              <a:gd name="T51" fmla="*/ 367 h 393"/>
              <a:gd name="T52" fmla="*/ 463 w 377"/>
              <a:gd name="T53" fmla="*/ 380 h 393"/>
              <a:gd name="T54" fmla="*/ 482 w 377"/>
              <a:gd name="T55" fmla="*/ 380 h 393"/>
              <a:gd name="T56" fmla="*/ 422 w 377"/>
              <a:gd name="T57" fmla="*/ 476 h 393"/>
              <a:gd name="T58" fmla="*/ 381 w 377"/>
              <a:gd name="T59" fmla="*/ 476 h 393"/>
              <a:gd name="T60" fmla="*/ 401 w 377"/>
              <a:gd name="T61" fmla="*/ 530 h 393"/>
              <a:gd name="T62" fmla="*/ 381 w 377"/>
              <a:gd name="T63" fmla="*/ 544 h 393"/>
              <a:gd name="T64" fmla="*/ 422 w 377"/>
              <a:gd name="T65" fmla="*/ 544 h 393"/>
              <a:gd name="T66" fmla="*/ 341 w 377"/>
              <a:gd name="T67" fmla="*/ 639 h 393"/>
              <a:gd name="T68" fmla="*/ 360 w 377"/>
              <a:gd name="T69" fmla="*/ 666 h 393"/>
              <a:gd name="T70" fmla="*/ 401 w 377"/>
              <a:gd name="T71" fmla="*/ 639 h 393"/>
              <a:gd name="T72" fmla="*/ 422 w 377"/>
              <a:gd name="T73" fmla="*/ 598 h 393"/>
              <a:gd name="T74" fmla="*/ 463 w 377"/>
              <a:gd name="T75" fmla="*/ 598 h 393"/>
              <a:gd name="T76" fmla="*/ 500 w 377"/>
              <a:gd name="T77" fmla="*/ 573 h 393"/>
              <a:gd name="T78" fmla="*/ 500 w 377"/>
              <a:gd name="T79" fmla="*/ 530 h 393"/>
              <a:gd name="T80" fmla="*/ 643 w 377"/>
              <a:gd name="T81" fmla="*/ 476 h 393"/>
              <a:gd name="T82" fmla="*/ 761 w 377"/>
              <a:gd name="T83" fmla="*/ 450 h 393"/>
              <a:gd name="T84" fmla="*/ 782 w 377"/>
              <a:gd name="T85" fmla="*/ 380 h 393"/>
              <a:gd name="T86" fmla="*/ 860 w 377"/>
              <a:gd name="T87" fmla="*/ 340 h 393"/>
              <a:gd name="T88" fmla="*/ 922 w 377"/>
              <a:gd name="T89" fmla="*/ 327 h 393"/>
              <a:gd name="T90" fmla="*/ 941 w 377"/>
              <a:gd name="T91" fmla="*/ 299 h 39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77"/>
              <a:gd name="T139" fmla="*/ 0 h 393"/>
              <a:gd name="T140" fmla="*/ 377 w 377"/>
              <a:gd name="T141" fmla="*/ 393 h 39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77" h="393">
                <a:moveTo>
                  <a:pt x="376" y="176"/>
                </a:moveTo>
                <a:lnTo>
                  <a:pt x="336" y="120"/>
                </a:lnTo>
                <a:lnTo>
                  <a:pt x="344" y="96"/>
                </a:lnTo>
                <a:lnTo>
                  <a:pt x="312" y="40"/>
                </a:lnTo>
                <a:lnTo>
                  <a:pt x="288" y="8"/>
                </a:lnTo>
                <a:lnTo>
                  <a:pt x="280" y="40"/>
                </a:lnTo>
                <a:lnTo>
                  <a:pt x="264" y="0"/>
                </a:lnTo>
                <a:lnTo>
                  <a:pt x="232" y="0"/>
                </a:lnTo>
                <a:lnTo>
                  <a:pt x="240" y="24"/>
                </a:lnTo>
                <a:lnTo>
                  <a:pt x="200" y="56"/>
                </a:lnTo>
                <a:lnTo>
                  <a:pt x="176" y="56"/>
                </a:lnTo>
                <a:lnTo>
                  <a:pt x="48" y="144"/>
                </a:lnTo>
                <a:lnTo>
                  <a:pt x="24" y="112"/>
                </a:lnTo>
                <a:lnTo>
                  <a:pt x="8" y="112"/>
                </a:lnTo>
                <a:lnTo>
                  <a:pt x="16" y="136"/>
                </a:lnTo>
                <a:lnTo>
                  <a:pt x="16" y="160"/>
                </a:lnTo>
                <a:lnTo>
                  <a:pt x="24" y="184"/>
                </a:lnTo>
                <a:lnTo>
                  <a:pt x="8" y="184"/>
                </a:lnTo>
                <a:lnTo>
                  <a:pt x="8" y="216"/>
                </a:lnTo>
                <a:lnTo>
                  <a:pt x="0" y="232"/>
                </a:lnTo>
                <a:lnTo>
                  <a:pt x="32" y="240"/>
                </a:lnTo>
                <a:lnTo>
                  <a:pt x="64" y="296"/>
                </a:lnTo>
                <a:lnTo>
                  <a:pt x="104" y="240"/>
                </a:lnTo>
                <a:lnTo>
                  <a:pt x="120" y="208"/>
                </a:lnTo>
                <a:lnTo>
                  <a:pt x="160" y="200"/>
                </a:lnTo>
                <a:lnTo>
                  <a:pt x="184" y="216"/>
                </a:lnTo>
                <a:lnTo>
                  <a:pt x="184" y="224"/>
                </a:lnTo>
                <a:lnTo>
                  <a:pt x="192" y="224"/>
                </a:lnTo>
                <a:lnTo>
                  <a:pt x="168" y="280"/>
                </a:lnTo>
                <a:lnTo>
                  <a:pt x="152" y="280"/>
                </a:lnTo>
                <a:lnTo>
                  <a:pt x="160" y="312"/>
                </a:lnTo>
                <a:lnTo>
                  <a:pt x="152" y="320"/>
                </a:lnTo>
                <a:lnTo>
                  <a:pt x="168" y="320"/>
                </a:lnTo>
                <a:lnTo>
                  <a:pt x="136" y="376"/>
                </a:lnTo>
                <a:lnTo>
                  <a:pt x="144" y="392"/>
                </a:lnTo>
                <a:lnTo>
                  <a:pt x="160" y="376"/>
                </a:lnTo>
                <a:lnTo>
                  <a:pt x="168" y="352"/>
                </a:lnTo>
                <a:lnTo>
                  <a:pt x="184" y="352"/>
                </a:lnTo>
                <a:lnTo>
                  <a:pt x="200" y="336"/>
                </a:lnTo>
                <a:lnTo>
                  <a:pt x="200" y="312"/>
                </a:lnTo>
                <a:lnTo>
                  <a:pt x="256" y="280"/>
                </a:lnTo>
                <a:lnTo>
                  <a:pt x="304" y="264"/>
                </a:lnTo>
                <a:lnTo>
                  <a:pt x="312" y="224"/>
                </a:lnTo>
                <a:lnTo>
                  <a:pt x="344" y="200"/>
                </a:lnTo>
                <a:lnTo>
                  <a:pt x="368" y="192"/>
                </a:lnTo>
                <a:lnTo>
                  <a:pt x="376" y="176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25304" y="3056672"/>
            <a:ext cx="503817" cy="754923"/>
          </a:xfrm>
          <a:custGeom>
            <a:avLst/>
            <a:gdLst>
              <a:gd name="T0" fmla="*/ 790 w 353"/>
              <a:gd name="T1" fmla="*/ 266 h 537"/>
              <a:gd name="T2" fmla="*/ 731 w 353"/>
              <a:gd name="T3" fmla="*/ 160 h 537"/>
              <a:gd name="T4" fmla="*/ 614 w 353"/>
              <a:gd name="T5" fmla="*/ 148 h 537"/>
              <a:gd name="T6" fmla="*/ 552 w 353"/>
              <a:gd name="T7" fmla="*/ 0 h 537"/>
              <a:gd name="T8" fmla="*/ 435 w 353"/>
              <a:gd name="T9" fmla="*/ 109 h 537"/>
              <a:gd name="T10" fmla="*/ 336 w 353"/>
              <a:gd name="T11" fmla="*/ 135 h 537"/>
              <a:gd name="T12" fmla="*/ 198 w 353"/>
              <a:gd name="T13" fmla="*/ 173 h 537"/>
              <a:gd name="T14" fmla="*/ 79 w 353"/>
              <a:gd name="T15" fmla="*/ 122 h 537"/>
              <a:gd name="T16" fmla="*/ 20 w 353"/>
              <a:gd name="T17" fmla="*/ 201 h 537"/>
              <a:gd name="T18" fmla="*/ 138 w 353"/>
              <a:gd name="T19" fmla="*/ 335 h 537"/>
              <a:gd name="T20" fmla="*/ 60 w 353"/>
              <a:gd name="T21" fmla="*/ 388 h 537"/>
              <a:gd name="T22" fmla="*/ 158 w 353"/>
              <a:gd name="T23" fmla="*/ 454 h 537"/>
              <a:gd name="T24" fmla="*/ 79 w 353"/>
              <a:gd name="T25" fmla="*/ 480 h 537"/>
              <a:gd name="T26" fmla="*/ 41 w 353"/>
              <a:gd name="T27" fmla="*/ 546 h 537"/>
              <a:gd name="T28" fmla="*/ 79 w 353"/>
              <a:gd name="T29" fmla="*/ 668 h 537"/>
              <a:gd name="T30" fmla="*/ 60 w 353"/>
              <a:gd name="T31" fmla="*/ 854 h 537"/>
              <a:gd name="T32" fmla="*/ 217 w 353"/>
              <a:gd name="T33" fmla="*/ 882 h 537"/>
              <a:gd name="T34" fmla="*/ 277 w 353"/>
              <a:gd name="T35" fmla="*/ 854 h 537"/>
              <a:gd name="T36" fmla="*/ 375 w 353"/>
              <a:gd name="T37" fmla="*/ 708 h 537"/>
              <a:gd name="T38" fmla="*/ 573 w 353"/>
              <a:gd name="T39" fmla="*/ 628 h 537"/>
              <a:gd name="T40" fmla="*/ 593 w 353"/>
              <a:gd name="T41" fmla="*/ 575 h 537"/>
              <a:gd name="T42" fmla="*/ 476 w 353"/>
              <a:gd name="T43" fmla="*/ 534 h 537"/>
              <a:gd name="T44" fmla="*/ 454 w 353"/>
              <a:gd name="T45" fmla="*/ 480 h 537"/>
              <a:gd name="T46" fmla="*/ 397 w 353"/>
              <a:gd name="T47" fmla="*/ 442 h 537"/>
              <a:gd name="T48" fmla="*/ 259 w 353"/>
              <a:gd name="T49" fmla="*/ 429 h 537"/>
              <a:gd name="T50" fmla="*/ 336 w 353"/>
              <a:gd name="T51" fmla="*/ 280 h 537"/>
              <a:gd name="T52" fmla="*/ 397 w 353"/>
              <a:gd name="T53" fmla="*/ 227 h 537"/>
              <a:gd name="T54" fmla="*/ 476 w 353"/>
              <a:gd name="T55" fmla="*/ 253 h 537"/>
              <a:gd name="T56" fmla="*/ 513 w 353"/>
              <a:gd name="T57" fmla="*/ 307 h 537"/>
              <a:gd name="T58" fmla="*/ 552 w 353"/>
              <a:gd name="T59" fmla="*/ 335 h 537"/>
              <a:gd name="T60" fmla="*/ 633 w 353"/>
              <a:gd name="T61" fmla="*/ 429 h 537"/>
              <a:gd name="T62" fmla="*/ 673 w 353"/>
              <a:gd name="T63" fmla="*/ 480 h 537"/>
              <a:gd name="T64" fmla="*/ 810 w 353"/>
              <a:gd name="T65" fmla="*/ 361 h 53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53"/>
              <a:gd name="T100" fmla="*/ 0 h 537"/>
              <a:gd name="T101" fmla="*/ 353 w 353"/>
              <a:gd name="T102" fmla="*/ 537 h 53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53" h="537">
                <a:moveTo>
                  <a:pt x="352" y="208"/>
                </a:moveTo>
                <a:lnTo>
                  <a:pt x="320" y="160"/>
                </a:lnTo>
                <a:lnTo>
                  <a:pt x="288" y="152"/>
                </a:lnTo>
                <a:lnTo>
                  <a:pt x="296" y="96"/>
                </a:lnTo>
                <a:lnTo>
                  <a:pt x="264" y="104"/>
                </a:lnTo>
                <a:lnTo>
                  <a:pt x="248" y="88"/>
                </a:lnTo>
                <a:lnTo>
                  <a:pt x="248" y="48"/>
                </a:lnTo>
                <a:lnTo>
                  <a:pt x="224" y="0"/>
                </a:lnTo>
                <a:lnTo>
                  <a:pt x="176" y="24"/>
                </a:lnTo>
                <a:lnTo>
                  <a:pt x="176" y="64"/>
                </a:lnTo>
                <a:lnTo>
                  <a:pt x="144" y="56"/>
                </a:lnTo>
                <a:lnTo>
                  <a:pt x="136" y="80"/>
                </a:lnTo>
                <a:lnTo>
                  <a:pt x="112" y="72"/>
                </a:lnTo>
                <a:lnTo>
                  <a:pt x="80" y="104"/>
                </a:lnTo>
                <a:lnTo>
                  <a:pt x="56" y="56"/>
                </a:lnTo>
                <a:lnTo>
                  <a:pt x="32" y="72"/>
                </a:lnTo>
                <a:lnTo>
                  <a:pt x="24" y="112"/>
                </a:lnTo>
                <a:lnTo>
                  <a:pt x="8" y="120"/>
                </a:lnTo>
                <a:lnTo>
                  <a:pt x="32" y="184"/>
                </a:lnTo>
                <a:lnTo>
                  <a:pt x="56" y="200"/>
                </a:lnTo>
                <a:lnTo>
                  <a:pt x="32" y="216"/>
                </a:lnTo>
                <a:lnTo>
                  <a:pt x="24" y="232"/>
                </a:lnTo>
                <a:lnTo>
                  <a:pt x="56" y="232"/>
                </a:lnTo>
                <a:lnTo>
                  <a:pt x="64" y="272"/>
                </a:lnTo>
                <a:lnTo>
                  <a:pt x="48" y="304"/>
                </a:lnTo>
                <a:lnTo>
                  <a:pt x="32" y="288"/>
                </a:lnTo>
                <a:lnTo>
                  <a:pt x="16" y="304"/>
                </a:lnTo>
                <a:lnTo>
                  <a:pt x="16" y="328"/>
                </a:lnTo>
                <a:lnTo>
                  <a:pt x="0" y="344"/>
                </a:lnTo>
                <a:lnTo>
                  <a:pt x="32" y="400"/>
                </a:lnTo>
                <a:lnTo>
                  <a:pt x="8" y="488"/>
                </a:lnTo>
                <a:lnTo>
                  <a:pt x="24" y="512"/>
                </a:lnTo>
                <a:lnTo>
                  <a:pt x="72" y="512"/>
                </a:lnTo>
                <a:lnTo>
                  <a:pt x="88" y="528"/>
                </a:lnTo>
                <a:lnTo>
                  <a:pt x="128" y="536"/>
                </a:lnTo>
                <a:lnTo>
                  <a:pt x="112" y="512"/>
                </a:lnTo>
                <a:lnTo>
                  <a:pt x="120" y="480"/>
                </a:lnTo>
                <a:lnTo>
                  <a:pt x="152" y="424"/>
                </a:lnTo>
                <a:lnTo>
                  <a:pt x="192" y="384"/>
                </a:lnTo>
                <a:lnTo>
                  <a:pt x="232" y="376"/>
                </a:lnTo>
                <a:lnTo>
                  <a:pt x="248" y="360"/>
                </a:lnTo>
                <a:lnTo>
                  <a:pt x="240" y="344"/>
                </a:lnTo>
                <a:lnTo>
                  <a:pt x="224" y="312"/>
                </a:lnTo>
                <a:lnTo>
                  <a:pt x="192" y="320"/>
                </a:lnTo>
                <a:lnTo>
                  <a:pt x="176" y="312"/>
                </a:lnTo>
                <a:lnTo>
                  <a:pt x="184" y="288"/>
                </a:lnTo>
                <a:lnTo>
                  <a:pt x="184" y="248"/>
                </a:lnTo>
                <a:lnTo>
                  <a:pt x="160" y="264"/>
                </a:lnTo>
                <a:lnTo>
                  <a:pt x="128" y="256"/>
                </a:lnTo>
                <a:lnTo>
                  <a:pt x="104" y="256"/>
                </a:lnTo>
                <a:lnTo>
                  <a:pt x="104" y="224"/>
                </a:lnTo>
                <a:lnTo>
                  <a:pt x="136" y="168"/>
                </a:lnTo>
                <a:lnTo>
                  <a:pt x="152" y="168"/>
                </a:lnTo>
                <a:lnTo>
                  <a:pt x="160" y="136"/>
                </a:lnTo>
                <a:lnTo>
                  <a:pt x="176" y="136"/>
                </a:lnTo>
                <a:lnTo>
                  <a:pt x="192" y="152"/>
                </a:lnTo>
                <a:lnTo>
                  <a:pt x="216" y="152"/>
                </a:lnTo>
                <a:lnTo>
                  <a:pt x="208" y="184"/>
                </a:lnTo>
                <a:lnTo>
                  <a:pt x="208" y="200"/>
                </a:lnTo>
                <a:lnTo>
                  <a:pt x="224" y="200"/>
                </a:lnTo>
                <a:lnTo>
                  <a:pt x="224" y="232"/>
                </a:lnTo>
                <a:lnTo>
                  <a:pt x="256" y="256"/>
                </a:lnTo>
                <a:lnTo>
                  <a:pt x="264" y="280"/>
                </a:lnTo>
                <a:lnTo>
                  <a:pt x="272" y="288"/>
                </a:lnTo>
                <a:lnTo>
                  <a:pt x="312" y="256"/>
                </a:lnTo>
                <a:lnTo>
                  <a:pt x="328" y="216"/>
                </a:lnTo>
                <a:lnTo>
                  <a:pt x="352" y="208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71804" y="3248257"/>
            <a:ext cx="161984" cy="180166"/>
          </a:xfrm>
          <a:custGeom>
            <a:avLst/>
            <a:gdLst>
              <a:gd name="T0" fmla="*/ 283 w 113"/>
              <a:gd name="T1" fmla="*/ 103 h 129"/>
              <a:gd name="T2" fmla="*/ 243 w 113"/>
              <a:gd name="T3" fmla="*/ 64 h 129"/>
              <a:gd name="T4" fmla="*/ 283 w 113"/>
              <a:gd name="T5" fmla="*/ 26 h 129"/>
              <a:gd name="T6" fmla="*/ 202 w 113"/>
              <a:gd name="T7" fmla="*/ 26 h 129"/>
              <a:gd name="T8" fmla="*/ 183 w 113"/>
              <a:gd name="T9" fmla="*/ 0 h 129"/>
              <a:gd name="T10" fmla="*/ 141 w 113"/>
              <a:gd name="T11" fmla="*/ 0 h 129"/>
              <a:gd name="T12" fmla="*/ 122 w 113"/>
              <a:gd name="T13" fmla="*/ 52 h 129"/>
              <a:gd name="T14" fmla="*/ 83 w 113"/>
              <a:gd name="T15" fmla="*/ 52 h 129"/>
              <a:gd name="T16" fmla="*/ 0 w 113"/>
              <a:gd name="T17" fmla="*/ 143 h 129"/>
              <a:gd name="T18" fmla="*/ 0 w 113"/>
              <a:gd name="T19" fmla="*/ 194 h 129"/>
              <a:gd name="T20" fmla="*/ 83 w 113"/>
              <a:gd name="T21" fmla="*/ 194 h 129"/>
              <a:gd name="T22" fmla="*/ 122 w 113"/>
              <a:gd name="T23" fmla="*/ 207 h 129"/>
              <a:gd name="T24" fmla="*/ 202 w 113"/>
              <a:gd name="T25" fmla="*/ 181 h 129"/>
              <a:gd name="T26" fmla="*/ 202 w 113"/>
              <a:gd name="T27" fmla="*/ 156 h 129"/>
              <a:gd name="T28" fmla="*/ 183 w 113"/>
              <a:gd name="T29" fmla="*/ 130 h 129"/>
              <a:gd name="T30" fmla="*/ 243 w 113"/>
              <a:gd name="T31" fmla="*/ 130 h 129"/>
              <a:gd name="T32" fmla="*/ 283 w 113"/>
              <a:gd name="T33" fmla="*/ 103 h 12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3"/>
              <a:gd name="T52" fmla="*/ 0 h 129"/>
              <a:gd name="T53" fmla="*/ 113 w 113"/>
              <a:gd name="T54" fmla="*/ 129 h 12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3" h="129">
                <a:moveTo>
                  <a:pt x="112" y="64"/>
                </a:moveTo>
                <a:lnTo>
                  <a:pt x="96" y="40"/>
                </a:lnTo>
                <a:lnTo>
                  <a:pt x="112" y="16"/>
                </a:lnTo>
                <a:lnTo>
                  <a:pt x="80" y="16"/>
                </a:lnTo>
                <a:lnTo>
                  <a:pt x="72" y="0"/>
                </a:lnTo>
                <a:lnTo>
                  <a:pt x="56" y="0"/>
                </a:lnTo>
                <a:lnTo>
                  <a:pt x="48" y="32"/>
                </a:lnTo>
                <a:lnTo>
                  <a:pt x="32" y="32"/>
                </a:lnTo>
                <a:lnTo>
                  <a:pt x="0" y="88"/>
                </a:lnTo>
                <a:lnTo>
                  <a:pt x="0" y="120"/>
                </a:lnTo>
                <a:lnTo>
                  <a:pt x="32" y="120"/>
                </a:lnTo>
                <a:lnTo>
                  <a:pt x="48" y="128"/>
                </a:lnTo>
                <a:lnTo>
                  <a:pt x="80" y="112"/>
                </a:lnTo>
                <a:lnTo>
                  <a:pt x="80" y="96"/>
                </a:lnTo>
                <a:lnTo>
                  <a:pt x="72" y="80"/>
                </a:lnTo>
                <a:lnTo>
                  <a:pt x="96" y="80"/>
                </a:lnTo>
                <a:lnTo>
                  <a:pt x="112" y="64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5426" y="3337072"/>
            <a:ext cx="127443" cy="170016"/>
          </a:xfrm>
          <a:custGeom>
            <a:avLst/>
            <a:gdLst>
              <a:gd name="T0" fmla="*/ 221 w 89"/>
              <a:gd name="T1" fmla="*/ 135 h 121"/>
              <a:gd name="T2" fmla="*/ 200 w 89"/>
              <a:gd name="T3" fmla="*/ 93 h 121"/>
              <a:gd name="T4" fmla="*/ 141 w 89"/>
              <a:gd name="T5" fmla="*/ 66 h 121"/>
              <a:gd name="T6" fmla="*/ 121 w 89"/>
              <a:gd name="T7" fmla="*/ 13 h 121"/>
              <a:gd name="T8" fmla="*/ 79 w 89"/>
              <a:gd name="T9" fmla="*/ 0 h 121"/>
              <a:gd name="T10" fmla="*/ 60 w 89"/>
              <a:gd name="T11" fmla="*/ 13 h 121"/>
              <a:gd name="T12" fmla="*/ 79 w 89"/>
              <a:gd name="T13" fmla="*/ 80 h 121"/>
              <a:gd name="T14" fmla="*/ 20 w 89"/>
              <a:gd name="T15" fmla="*/ 80 h 121"/>
              <a:gd name="T16" fmla="*/ 0 w 89"/>
              <a:gd name="T17" fmla="*/ 186 h 121"/>
              <a:gd name="T18" fmla="*/ 41 w 89"/>
              <a:gd name="T19" fmla="*/ 200 h 121"/>
              <a:gd name="T20" fmla="*/ 141 w 89"/>
              <a:gd name="T21" fmla="*/ 186 h 121"/>
              <a:gd name="T22" fmla="*/ 141 w 89"/>
              <a:gd name="T23" fmla="*/ 135 h 121"/>
              <a:gd name="T24" fmla="*/ 221 w 89"/>
              <a:gd name="T25" fmla="*/ 135 h 12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21"/>
              <a:gd name="T41" fmla="*/ 89 w 89"/>
              <a:gd name="T42" fmla="*/ 121 h 12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21">
                <a:moveTo>
                  <a:pt x="88" y="80"/>
                </a:moveTo>
                <a:lnTo>
                  <a:pt x="80" y="56"/>
                </a:lnTo>
                <a:lnTo>
                  <a:pt x="56" y="40"/>
                </a:lnTo>
                <a:lnTo>
                  <a:pt x="48" y="8"/>
                </a:lnTo>
                <a:lnTo>
                  <a:pt x="32" y="0"/>
                </a:lnTo>
                <a:lnTo>
                  <a:pt x="24" y="8"/>
                </a:lnTo>
                <a:lnTo>
                  <a:pt x="32" y="48"/>
                </a:lnTo>
                <a:lnTo>
                  <a:pt x="8" y="48"/>
                </a:lnTo>
                <a:lnTo>
                  <a:pt x="0" y="112"/>
                </a:lnTo>
                <a:lnTo>
                  <a:pt x="16" y="120"/>
                </a:lnTo>
                <a:lnTo>
                  <a:pt x="56" y="112"/>
                </a:lnTo>
                <a:lnTo>
                  <a:pt x="56" y="80"/>
                </a:lnTo>
                <a:lnTo>
                  <a:pt x="88" y="80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5426" y="3348491"/>
            <a:ext cx="48834" cy="57095"/>
          </a:xfrm>
          <a:custGeom>
            <a:avLst/>
            <a:gdLst>
              <a:gd name="T0" fmla="*/ 96 w 33"/>
              <a:gd name="T1" fmla="*/ 64 h 41"/>
              <a:gd name="T2" fmla="*/ 24 w 33"/>
              <a:gd name="T3" fmla="*/ 64 h 41"/>
              <a:gd name="T4" fmla="*/ 24 w 33"/>
              <a:gd name="T5" fmla="*/ 38 h 41"/>
              <a:gd name="T6" fmla="*/ 0 w 33"/>
              <a:gd name="T7" fmla="*/ 0 h 41"/>
              <a:gd name="T8" fmla="*/ 71 w 33"/>
              <a:gd name="T9" fmla="*/ 13 h 41"/>
              <a:gd name="T10" fmla="*/ 96 w 33"/>
              <a:gd name="T11" fmla="*/ 64 h 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1"/>
              <a:gd name="T20" fmla="*/ 33 w 33"/>
              <a:gd name="T21" fmla="*/ 41 h 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1">
                <a:moveTo>
                  <a:pt x="32" y="40"/>
                </a:moveTo>
                <a:lnTo>
                  <a:pt x="8" y="40"/>
                </a:lnTo>
                <a:lnTo>
                  <a:pt x="8" y="24"/>
                </a:lnTo>
                <a:lnTo>
                  <a:pt x="0" y="0"/>
                </a:lnTo>
                <a:lnTo>
                  <a:pt x="24" y="8"/>
                </a:lnTo>
                <a:lnTo>
                  <a:pt x="32" y="40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61085" y="3551495"/>
            <a:ext cx="620541" cy="407278"/>
          </a:xfrm>
          <a:custGeom>
            <a:avLst/>
            <a:gdLst>
              <a:gd name="T0" fmla="*/ 384 w 433"/>
              <a:gd name="T1" fmla="*/ 13 h 289"/>
              <a:gd name="T2" fmla="*/ 343 w 433"/>
              <a:gd name="T3" fmla="*/ 41 h 289"/>
              <a:gd name="T4" fmla="*/ 243 w 433"/>
              <a:gd name="T5" fmla="*/ 54 h 289"/>
              <a:gd name="T6" fmla="*/ 141 w 433"/>
              <a:gd name="T7" fmla="*/ 122 h 289"/>
              <a:gd name="T8" fmla="*/ 41 w 433"/>
              <a:gd name="T9" fmla="*/ 215 h 289"/>
              <a:gd name="T10" fmla="*/ 41 w 433"/>
              <a:gd name="T11" fmla="*/ 271 h 289"/>
              <a:gd name="T12" fmla="*/ 83 w 433"/>
              <a:gd name="T13" fmla="*/ 311 h 289"/>
              <a:gd name="T14" fmla="*/ 122 w 433"/>
              <a:gd name="T15" fmla="*/ 298 h 289"/>
              <a:gd name="T16" fmla="*/ 162 w 433"/>
              <a:gd name="T17" fmla="*/ 298 h 289"/>
              <a:gd name="T18" fmla="*/ 20 w 433"/>
              <a:gd name="T19" fmla="*/ 380 h 289"/>
              <a:gd name="T20" fmla="*/ 0 w 433"/>
              <a:gd name="T21" fmla="*/ 419 h 289"/>
              <a:gd name="T22" fmla="*/ 41 w 433"/>
              <a:gd name="T23" fmla="*/ 432 h 289"/>
              <a:gd name="T24" fmla="*/ 122 w 433"/>
              <a:gd name="T25" fmla="*/ 486 h 289"/>
              <a:gd name="T26" fmla="*/ 202 w 433"/>
              <a:gd name="T27" fmla="*/ 486 h 289"/>
              <a:gd name="T28" fmla="*/ 243 w 433"/>
              <a:gd name="T29" fmla="*/ 459 h 289"/>
              <a:gd name="T30" fmla="*/ 243 w 433"/>
              <a:gd name="T31" fmla="*/ 432 h 289"/>
              <a:gd name="T32" fmla="*/ 283 w 433"/>
              <a:gd name="T33" fmla="*/ 445 h 289"/>
              <a:gd name="T34" fmla="*/ 301 w 433"/>
              <a:gd name="T35" fmla="*/ 459 h 289"/>
              <a:gd name="T36" fmla="*/ 384 w 433"/>
              <a:gd name="T37" fmla="*/ 486 h 289"/>
              <a:gd name="T38" fmla="*/ 422 w 433"/>
              <a:gd name="T39" fmla="*/ 459 h 289"/>
              <a:gd name="T40" fmla="*/ 484 w 433"/>
              <a:gd name="T41" fmla="*/ 459 h 289"/>
              <a:gd name="T42" fmla="*/ 484 w 433"/>
              <a:gd name="T43" fmla="*/ 486 h 289"/>
              <a:gd name="T44" fmla="*/ 525 w 433"/>
              <a:gd name="T45" fmla="*/ 472 h 289"/>
              <a:gd name="T46" fmla="*/ 606 w 433"/>
              <a:gd name="T47" fmla="*/ 393 h 289"/>
              <a:gd name="T48" fmla="*/ 646 w 433"/>
              <a:gd name="T49" fmla="*/ 393 h 289"/>
              <a:gd name="T50" fmla="*/ 746 w 433"/>
              <a:gd name="T51" fmla="*/ 285 h 289"/>
              <a:gd name="T52" fmla="*/ 746 w 433"/>
              <a:gd name="T53" fmla="*/ 244 h 289"/>
              <a:gd name="T54" fmla="*/ 766 w 433"/>
              <a:gd name="T55" fmla="*/ 231 h 289"/>
              <a:gd name="T56" fmla="*/ 786 w 433"/>
              <a:gd name="T57" fmla="*/ 258 h 289"/>
              <a:gd name="T58" fmla="*/ 868 w 433"/>
              <a:gd name="T59" fmla="*/ 163 h 289"/>
              <a:gd name="T60" fmla="*/ 948 w 433"/>
              <a:gd name="T61" fmla="*/ 136 h 289"/>
              <a:gd name="T62" fmla="*/ 948 w 433"/>
              <a:gd name="T63" fmla="*/ 149 h 289"/>
              <a:gd name="T64" fmla="*/ 1010 w 433"/>
              <a:gd name="T65" fmla="*/ 109 h 289"/>
              <a:gd name="T66" fmla="*/ 1052 w 433"/>
              <a:gd name="T67" fmla="*/ 122 h 289"/>
              <a:gd name="T68" fmla="*/ 1090 w 433"/>
              <a:gd name="T69" fmla="*/ 41 h 289"/>
              <a:gd name="T70" fmla="*/ 1070 w 433"/>
              <a:gd name="T71" fmla="*/ 27 h 289"/>
              <a:gd name="T72" fmla="*/ 1010 w 433"/>
              <a:gd name="T73" fmla="*/ 27 h 289"/>
              <a:gd name="T74" fmla="*/ 969 w 433"/>
              <a:gd name="T75" fmla="*/ 41 h 289"/>
              <a:gd name="T76" fmla="*/ 868 w 433"/>
              <a:gd name="T77" fmla="*/ 41 h 289"/>
              <a:gd name="T78" fmla="*/ 828 w 433"/>
              <a:gd name="T79" fmla="*/ 0 h 289"/>
              <a:gd name="T80" fmla="*/ 685 w 433"/>
              <a:gd name="T81" fmla="*/ 67 h 289"/>
              <a:gd name="T82" fmla="*/ 668 w 433"/>
              <a:gd name="T83" fmla="*/ 109 h 289"/>
              <a:gd name="T84" fmla="*/ 626 w 433"/>
              <a:gd name="T85" fmla="*/ 109 h 289"/>
              <a:gd name="T86" fmla="*/ 505 w 433"/>
              <a:gd name="T87" fmla="*/ 109 h 289"/>
              <a:gd name="T88" fmla="*/ 505 w 433"/>
              <a:gd name="T89" fmla="*/ 81 h 289"/>
              <a:gd name="T90" fmla="*/ 546 w 433"/>
              <a:gd name="T91" fmla="*/ 54 h 289"/>
              <a:gd name="T92" fmla="*/ 505 w 433"/>
              <a:gd name="T93" fmla="*/ 0 h 289"/>
              <a:gd name="T94" fmla="*/ 444 w 433"/>
              <a:gd name="T95" fmla="*/ 0 h 289"/>
              <a:gd name="T96" fmla="*/ 422 w 433"/>
              <a:gd name="T97" fmla="*/ 0 h 289"/>
              <a:gd name="T98" fmla="*/ 404 w 433"/>
              <a:gd name="T99" fmla="*/ 27 h 289"/>
              <a:gd name="T100" fmla="*/ 384 w 433"/>
              <a:gd name="T101" fmla="*/ 13 h 2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433"/>
              <a:gd name="T154" fmla="*/ 0 h 289"/>
              <a:gd name="T155" fmla="*/ 433 w 433"/>
              <a:gd name="T156" fmla="*/ 289 h 289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433" h="289">
                <a:moveTo>
                  <a:pt x="152" y="8"/>
                </a:moveTo>
                <a:lnTo>
                  <a:pt x="136" y="24"/>
                </a:lnTo>
                <a:lnTo>
                  <a:pt x="96" y="32"/>
                </a:lnTo>
                <a:lnTo>
                  <a:pt x="56" y="72"/>
                </a:lnTo>
                <a:lnTo>
                  <a:pt x="16" y="128"/>
                </a:lnTo>
                <a:lnTo>
                  <a:pt x="16" y="160"/>
                </a:lnTo>
                <a:lnTo>
                  <a:pt x="32" y="184"/>
                </a:lnTo>
                <a:lnTo>
                  <a:pt x="48" y="176"/>
                </a:lnTo>
                <a:lnTo>
                  <a:pt x="64" y="176"/>
                </a:lnTo>
                <a:lnTo>
                  <a:pt x="8" y="224"/>
                </a:lnTo>
                <a:lnTo>
                  <a:pt x="0" y="248"/>
                </a:lnTo>
                <a:lnTo>
                  <a:pt x="16" y="256"/>
                </a:lnTo>
                <a:lnTo>
                  <a:pt x="48" y="288"/>
                </a:lnTo>
                <a:lnTo>
                  <a:pt x="80" y="288"/>
                </a:lnTo>
                <a:lnTo>
                  <a:pt x="96" y="272"/>
                </a:lnTo>
                <a:lnTo>
                  <a:pt x="96" y="256"/>
                </a:lnTo>
                <a:lnTo>
                  <a:pt x="112" y="264"/>
                </a:lnTo>
                <a:lnTo>
                  <a:pt x="120" y="272"/>
                </a:lnTo>
                <a:lnTo>
                  <a:pt x="152" y="288"/>
                </a:lnTo>
                <a:lnTo>
                  <a:pt x="168" y="272"/>
                </a:lnTo>
                <a:lnTo>
                  <a:pt x="192" y="272"/>
                </a:lnTo>
                <a:lnTo>
                  <a:pt x="192" y="288"/>
                </a:lnTo>
                <a:lnTo>
                  <a:pt x="208" y="280"/>
                </a:lnTo>
                <a:lnTo>
                  <a:pt x="240" y="232"/>
                </a:lnTo>
                <a:lnTo>
                  <a:pt x="256" y="232"/>
                </a:lnTo>
                <a:lnTo>
                  <a:pt x="296" y="168"/>
                </a:lnTo>
                <a:lnTo>
                  <a:pt x="296" y="144"/>
                </a:lnTo>
                <a:lnTo>
                  <a:pt x="304" y="136"/>
                </a:lnTo>
                <a:lnTo>
                  <a:pt x="312" y="152"/>
                </a:lnTo>
                <a:lnTo>
                  <a:pt x="344" y="96"/>
                </a:lnTo>
                <a:lnTo>
                  <a:pt x="376" y="80"/>
                </a:lnTo>
                <a:lnTo>
                  <a:pt x="376" y="88"/>
                </a:lnTo>
                <a:lnTo>
                  <a:pt x="400" y="64"/>
                </a:lnTo>
                <a:lnTo>
                  <a:pt x="416" y="72"/>
                </a:lnTo>
                <a:lnTo>
                  <a:pt x="432" y="24"/>
                </a:lnTo>
                <a:lnTo>
                  <a:pt x="424" y="16"/>
                </a:lnTo>
                <a:lnTo>
                  <a:pt x="400" y="16"/>
                </a:lnTo>
                <a:lnTo>
                  <a:pt x="384" y="24"/>
                </a:lnTo>
                <a:lnTo>
                  <a:pt x="344" y="24"/>
                </a:lnTo>
                <a:lnTo>
                  <a:pt x="328" y="0"/>
                </a:lnTo>
                <a:lnTo>
                  <a:pt x="272" y="40"/>
                </a:lnTo>
                <a:lnTo>
                  <a:pt x="264" y="64"/>
                </a:lnTo>
                <a:lnTo>
                  <a:pt x="248" y="64"/>
                </a:lnTo>
                <a:lnTo>
                  <a:pt x="200" y="64"/>
                </a:lnTo>
                <a:lnTo>
                  <a:pt x="200" y="48"/>
                </a:lnTo>
                <a:lnTo>
                  <a:pt x="216" y="32"/>
                </a:lnTo>
                <a:lnTo>
                  <a:pt x="200" y="0"/>
                </a:lnTo>
                <a:lnTo>
                  <a:pt x="176" y="0"/>
                </a:lnTo>
                <a:lnTo>
                  <a:pt x="168" y="0"/>
                </a:lnTo>
                <a:lnTo>
                  <a:pt x="160" y="16"/>
                </a:lnTo>
                <a:lnTo>
                  <a:pt x="152" y="8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88528" y="3877571"/>
            <a:ext cx="514537" cy="450416"/>
          </a:xfrm>
          <a:custGeom>
            <a:avLst/>
            <a:gdLst>
              <a:gd name="T0" fmla="*/ 413 w 361"/>
              <a:gd name="T1" fmla="*/ 0 h 321"/>
              <a:gd name="T2" fmla="*/ 373 w 361"/>
              <a:gd name="T3" fmla="*/ 0 h 321"/>
              <a:gd name="T4" fmla="*/ 296 w 361"/>
              <a:gd name="T5" fmla="*/ 80 h 321"/>
              <a:gd name="T6" fmla="*/ 236 w 361"/>
              <a:gd name="T7" fmla="*/ 93 h 321"/>
              <a:gd name="T8" fmla="*/ 236 w 361"/>
              <a:gd name="T9" fmla="*/ 66 h 321"/>
              <a:gd name="T10" fmla="*/ 197 w 361"/>
              <a:gd name="T11" fmla="*/ 66 h 321"/>
              <a:gd name="T12" fmla="*/ 158 w 361"/>
              <a:gd name="T13" fmla="*/ 93 h 321"/>
              <a:gd name="T14" fmla="*/ 78 w 361"/>
              <a:gd name="T15" fmla="*/ 66 h 321"/>
              <a:gd name="T16" fmla="*/ 60 w 361"/>
              <a:gd name="T17" fmla="*/ 53 h 321"/>
              <a:gd name="T18" fmla="*/ 20 w 361"/>
              <a:gd name="T19" fmla="*/ 40 h 321"/>
              <a:gd name="T20" fmla="*/ 20 w 361"/>
              <a:gd name="T21" fmla="*/ 66 h 321"/>
              <a:gd name="T22" fmla="*/ 0 w 361"/>
              <a:gd name="T23" fmla="*/ 80 h 321"/>
              <a:gd name="T24" fmla="*/ 78 w 361"/>
              <a:gd name="T25" fmla="*/ 93 h 321"/>
              <a:gd name="T26" fmla="*/ 97 w 361"/>
              <a:gd name="T27" fmla="*/ 130 h 321"/>
              <a:gd name="T28" fmla="*/ 138 w 361"/>
              <a:gd name="T29" fmla="*/ 130 h 321"/>
              <a:gd name="T30" fmla="*/ 197 w 361"/>
              <a:gd name="T31" fmla="*/ 186 h 321"/>
              <a:gd name="T32" fmla="*/ 254 w 361"/>
              <a:gd name="T33" fmla="*/ 171 h 321"/>
              <a:gd name="T34" fmla="*/ 254 w 361"/>
              <a:gd name="T35" fmla="*/ 239 h 321"/>
              <a:gd name="T36" fmla="*/ 334 w 361"/>
              <a:gd name="T37" fmla="*/ 304 h 321"/>
              <a:gd name="T38" fmla="*/ 373 w 361"/>
              <a:gd name="T39" fmla="*/ 304 h 321"/>
              <a:gd name="T40" fmla="*/ 393 w 361"/>
              <a:gd name="T41" fmla="*/ 279 h 321"/>
              <a:gd name="T42" fmla="*/ 451 w 361"/>
              <a:gd name="T43" fmla="*/ 316 h 321"/>
              <a:gd name="T44" fmla="*/ 413 w 361"/>
              <a:gd name="T45" fmla="*/ 344 h 321"/>
              <a:gd name="T46" fmla="*/ 393 w 361"/>
              <a:gd name="T47" fmla="*/ 331 h 321"/>
              <a:gd name="T48" fmla="*/ 354 w 361"/>
              <a:gd name="T49" fmla="*/ 316 h 321"/>
              <a:gd name="T50" fmla="*/ 354 w 361"/>
              <a:gd name="T51" fmla="*/ 370 h 321"/>
              <a:gd name="T52" fmla="*/ 334 w 361"/>
              <a:gd name="T53" fmla="*/ 396 h 321"/>
              <a:gd name="T54" fmla="*/ 393 w 361"/>
              <a:gd name="T55" fmla="*/ 450 h 321"/>
              <a:gd name="T56" fmla="*/ 393 w 361"/>
              <a:gd name="T57" fmla="*/ 489 h 321"/>
              <a:gd name="T58" fmla="*/ 489 w 361"/>
              <a:gd name="T59" fmla="*/ 489 h 321"/>
              <a:gd name="T60" fmla="*/ 530 w 361"/>
              <a:gd name="T61" fmla="*/ 516 h 321"/>
              <a:gd name="T62" fmla="*/ 588 w 361"/>
              <a:gd name="T63" fmla="*/ 503 h 321"/>
              <a:gd name="T64" fmla="*/ 668 w 361"/>
              <a:gd name="T65" fmla="*/ 529 h 321"/>
              <a:gd name="T66" fmla="*/ 726 w 361"/>
              <a:gd name="T67" fmla="*/ 489 h 321"/>
              <a:gd name="T68" fmla="*/ 785 w 361"/>
              <a:gd name="T69" fmla="*/ 424 h 321"/>
              <a:gd name="T70" fmla="*/ 707 w 361"/>
              <a:gd name="T71" fmla="*/ 396 h 321"/>
              <a:gd name="T72" fmla="*/ 785 w 361"/>
              <a:gd name="T73" fmla="*/ 384 h 321"/>
              <a:gd name="T74" fmla="*/ 805 w 361"/>
              <a:gd name="T75" fmla="*/ 396 h 321"/>
              <a:gd name="T76" fmla="*/ 883 w 361"/>
              <a:gd name="T77" fmla="*/ 384 h 321"/>
              <a:gd name="T78" fmla="*/ 883 w 361"/>
              <a:gd name="T79" fmla="*/ 370 h 321"/>
              <a:gd name="T80" fmla="*/ 785 w 361"/>
              <a:gd name="T81" fmla="*/ 331 h 321"/>
              <a:gd name="T82" fmla="*/ 785 w 361"/>
              <a:gd name="T83" fmla="*/ 304 h 321"/>
              <a:gd name="T84" fmla="*/ 748 w 361"/>
              <a:gd name="T85" fmla="*/ 292 h 321"/>
              <a:gd name="T86" fmla="*/ 707 w 361"/>
              <a:gd name="T87" fmla="*/ 279 h 321"/>
              <a:gd name="T88" fmla="*/ 668 w 361"/>
              <a:gd name="T89" fmla="*/ 212 h 321"/>
              <a:gd name="T90" fmla="*/ 570 w 361"/>
              <a:gd name="T91" fmla="*/ 106 h 321"/>
              <a:gd name="T92" fmla="*/ 570 w 361"/>
              <a:gd name="T93" fmla="*/ 66 h 321"/>
              <a:gd name="T94" fmla="*/ 471 w 361"/>
              <a:gd name="T95" fmla="*/ 53 h 321"/>
              <a:gd name="T96" fmla="*/ 432 w 361"/>
              <a:gd name="T97" fmla="*/ 40 h 321"/>
              <a:gd name="T98" fmla="*/ 413 w 361"/>
              <a:gd name="T99" fmla="*/ 0 h 3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61"/>
              <a:gd name="T151" fmla="*/ 0 h 321"/>
              <a:gd name="T152" fmla="*/ 361 w 361"/>
              <a:gd name="T153" fmla="*/ 321 h 32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61" h="321">
                <a:moveTo>
                  <a:pt x="168" y="0"/>
                </a:moveTo>
                <a:lnTo>
                  <a:pt x="152" y="0"/>
                </a:lnTo>
                <a:lnTo>
                  <a:pt x="120" y="48"/>
                </a:lnTo>
                <a:lnTo>
                  <a:pt x="96" y="56"/>
                </a:lnTo>
                <a:lnTo>
                  <a:pt x="96" y="40"/>
                </a:lnTo>
                <a:lnTo>
                  <a:pt x="80" y="40"/>
                </a:lnTo>
                <a:lnTo>
                  <a:pt x="64" y="56"/>
                </a:lnTo>
                <a:lnTo>
                  <a:pt x="32" y="40"/>
                </a:lnTo>
                <a:lnTo>
                  <a:pt x="24" y="32"/>
                </a:lnTo>
                <a:lnTo>
                  <a:pt x="8" y="24"/>
                </a:lnTo>
                <a:lnTo>
                  <a:pt x="8" y="40"/>
                </a:lnTo>
                <a:lnTo>
                  <a:pt x="0" y="48"/>
                </a:lnTo>
                <a:lnTo>
                  <a:pt x="32" y="56"/>
                </a:lnTo>
                <a:lnTo>
                  <a:pt x="40" y="80"/>
                </a:lnTo>
                <a:lnTo>
                  <a:pt x="56" y="80"/>
                </a:lnTo>
                <a:lnTo>
                  <a:pt x="80" y="112"/>
                </a:lnTo>
                <a:lnTo>
                  <a:pt x="104" y="104"/>
                </a:lnTo>
                <a:lnTo>
                  <a:pt x="104" y="144"/>
                </a:lnTo>
                <a:lnTo>
                  <a:pt x="136" y="184"/>
                </a:lnTo>
                <a:lnTo>
                  <a:pt x="152" y="184"/>
                </a:lnTo>
                <a:lnTo>
                  <a:pt x="160" y="168"/>
                </a:lnTo>
                <a:lnTo>
                  <a:pt x="184" y="192"/>
                </a:lnTo>
                <a:lnTo>
                  <a:pt x="168" y="208"/>
                </a:lnTo>
                <a:lnTo>
                  <a:pt x="160" y="200"/>
                </a:lnTo>
                <a:lnTo>
                  <a:pt x="144" y="192"/>
                </a:lnTo>
                <a:lnTo>
                  <a:pt x="144" y="224"/>
                </a:lnTo>
                <a:lnTo>
                  <a:pt x="136" y="240"/>
                </a:lnTo>
                <a:lnTo>
                  <a:pt x="160" y="272"/>
                </a:lnTo>
                <a:lnTo>
                  <a:pt x="160" y="296"/>
                </a:lnTo>
                <a:lnTo>
                  <a:pt x="200" y="296"/>
                </a:lnTo>
                <a:lnTo>
                  <a:pt x="216" y="312"/>
                </a:lnTo>
                <a:lnTo>
                  <a:pt x="240" y="304"/>
                </a:lnTo>
                <a:lnTo>
                  <a:pt x="272" y="320"/>
                </a:lnTo>
                <a:lnTo>
                  <a:pt x="296" y="296"/>
                </a:lnTo>
                <a:lnTo>
                  <a:pt x="320" y="256"/>
                </a:lnTo>
                <a:lnTo>
                  <a:pt x="288" y="240"/>
                </a:lnTo>
                <a:lnTo>
                  <a:pt x="320" y="232"/>
                </a:lnTo>
                <a:lnTo>
                  <a:pt x="328" y="240"/>
                </a:lnTo>
                <a:lnTo>
                  <a:pt x="360" y="232"/>
                </a:lnTo>
                <a:lnTo>
                  <a:pt x="360" y="224"/>
                </a:lnTo>
                <a:lnTo>
                  <a:pt x="320" y="200"/>
                </a:lnTo>
                <a:lnTo>
                  <a:pt x="320" y="184"/>
                </a:lnTo>
                <a:lnTo>
                  <a:pt x="304" y="176"/>
                </a:lnTo>
                <a:lnTo>
                  <a:pt x="288" y="168"/>
                </a:lnTo>
                <a:lnTo>
                  <a:pt x="272" y="128"/>
                </a:lnTo>
                <a:lnTo>
                  <a:pt x="232" y="64"/>
                </a:lnTo>
                <a:lnTo>
                  <a:pt x="232" y="40"/>
                </a:lnTo>
                <a:lnTo>
                  <a:pt x="192" y="32"/>
                </a:lnTo>
                <a:lnTo>
                  <a:pt x="176" y="24"/>
                </a:lnTo>
                <a:lnTo>
                  <a:pt x="168" y="0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11353" y="4237904"/>
            <a:ext cx="91712" cy="77396"/>
          </a:xfrm>
          <a:custGeom>
            <a:avLst/>
            <a:gdLst>
              <a:gd name="T0" fmla="*/ 54 w 65"/>
              <a:gd name="T1" fmla="*/ 0 h 57"/>
              <a:gd name="T2" fmla="*/ 0 w 65"/>
              <a:gd name="T3" fmla="*/ 56 h 57"/>
              <a:gd name="T4" fmla="*/ 54 w 65"/>
              <a:gd name="T5" fmla="*/ 78 h 57"/>
              <a:gd name="T6" fmla="*/ 150 w 65"/>
              <a:gd name="T7" fmla="*/ 56 h 57"/>
              <a:gd name="T8" fmla="*/ 150 w 65"/>
              <a:gd name="T9" fmla="*/ 34 h 57"/>
              <a:gd name="T10" fmla="*/ 54 w 65"/>
              <a:gd name="T11" fmla="*/ 0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5"/>
              <a:gd name="T19" fmla="*/ 0 h 57"/>
              <a:gd name="T20" fmla="*/ 65 w 6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5" h="57">
                <a:moveTo>
                  <a:pt x="24" y="0"/>
                </a:moveTo>
                <a:lnTo>
                  <a:pt x="0" y="40"/>
                </a:lnTo>
                <a:lnTo>
                  <a:pt x="24" y="56"/>
                </a:lnTo>
                <a:lnTo>
                  <a:pt x="64" y="40"/>
                </a:lnTo>
                <a:lnTo>
                  <a:pt x="64" y="24"/>
                </a:lnTo>
                <a:lnTo>
                  <a:pt x="24" y="0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82670" y="4292461"/>
            <a:ext cx="343025" cy="417428"/>
          </a:xfrm>
          <a:custGeom>
            <a:avLst/>
            <a:gdLst>
              <a:gd name="T0" fmla="*/ 448 w 241"/>
              <a:gd name="T1" fmla="*/ 27 h 297"/>
              <a:gd name="T2" fmla="*/ 388 w 241"/>
              <a:gd name="T3" fmla="*/ 0 h 297"/>
              <a:gd name="T4" fmla="*/ 332 w 241"/>
              <a:gd name="T5" fmla="*/ 41 h 297"/>
              <a:gd name="T6" fmla="*/ 253 w 241"/>
              <a:gd name="T7" fmla="*/ 13 h 297"/>
              <a:gd name="T8" fmla="*/ 196 w 241"/>
              <a:gd name="T9" fmla="*/ 27 h 297"/>
              <a:gd name="T10" fmla="*/ 176 w 241"/>
              <a:gd name="T11" fmla="*/ 53 h 297"/>
              <a:gd name="T12" fmla="*/ 155 w 241"/>
              <a:gd name="T13" fmla="*/ 80 h 297"/>
              <a:gd name="T14" fmla="*/ 176 w 241"/>
              <a:gd name="T15" fmla="*/ 122 h 297"/>
              <a:gd name="T16" fmla="*/ 137 w 241"/>
              <a:gd name="T17" fmla="*/ 122 h 297"/>
              <a:gd name="T18" fmla="*/ 116 w 241"/>
              <a:gd name="T19" fmla="*/ 107 h 297"/>
              <a:gd name="T20" fmla="*/ 97 w 241"/>
              <a:gd name="T21" fmla="*/ 107 h 297"/>
              <a:gd name="T22" fmla="*/ 97 w 241"/>
              <a:gd name="T23" fmla="*/ 135 h 297"/>
              <a:gd name="T24" fmla="*/ 97 w 241"/>
              <a:gd name="T25" fmla="*/ 160 h 297"/>
              <a:gd name="T26" fmla="*/ 97 w 241"/>
              <a:gd name="T27" fmla="*/ 160 h 297"/>
              <a:gd name="T28" fmla="*/ 97 w 241"/>
              <a:gd name="T29" fmla="*/ 186 h 297"/>
              <a:gd name="T30" fmla="*/ 20 w 241"/>
              <a:gd name="T31" fmla="*/ 227 h 297"/>
              <a:gd name="T32" fmla="*/ 0 w 241"/>
              <a:gd name="T33" fmla="*/ 240 h 297"/>
              <a:gd name="T34" fmla="*/ 0 w 241"/>
              <a:gd name="T35" fmla="*/ 294 h 297"/>
              <a:gd name="T36" fmla="*/ 60 w 241"/>
              <a:gd name="T37" fmla="*/ 320 h 297"/>
              <a:gd name="T38" fmla="*/ 60 w 241"/>
              <a:gd name="T39" fmla="*/ 388 h 297"/>
              <a:gd name="T40" fmla="*/ 116 w 241"/>
              <a:gd name="T41" fmla="*/ 388 h 297"/>
              <a:gd name="T42" fmla="*/ 116 w 241"/>
              <a:gd name="T43" fmla="*/ 414 h 297"/>
              <a:gd name="T44" fmla="*/ 137 w 241"/>
              <a:gd name="T45" fmla="*/ 440 h 297"/>
              <a:gd name="T46" fmla="*/ 155 w 241"/>
              <a:gd name="T47" fmla="*/ 480 h 297"/>
              <a:gd name="T48" fmla="*/ 213 w 241"/>
              <a:gd name="T49" fmla="*/ 480 h 297"/>
              <a:gd name="T50" fmla="*/ 253 w 241"/>
              <a:gd name="T51" fmla="*/ 440 h 297"/>
              <a:gd name="T52" fmla="*/ 272 w 241"/>
              <a:gd name="T53" fmla="*/ 440 h 297"/>
              <a:gd name="T54" fmla="*/ 272 w 241"/>
              <a:gd name="T55" fmla="*/ 466 h 297"/>
              <a:gd name="T56" fmla="*/ 292 w 241"/>
              <a:gd name="T57" fmla="*/ 480 h 297"/>
              <a:gd name="T58" fmla="*/ 332 w 241"/>
              <a:gd name="T59" fmla="*/ 480 h 297"/>
              <a:gd name="T60" fmla="*/ 332 w 241"/>
              <a:gd name="T61" fmla="*/ 466 h 297"/>
              <a:gd name="T62" fmla="*/ 370 w 241"/>
              <a:gd name="T63" fmla="*/ 466 h 297"/>
              <a:gd name="T64" fmla="*/ 370 w 241"/>
              <a:gd name="T65" fmla="*/ 480 h 297"/>
              <a:gd name="T66" fmla="*/ 388 w 241"/>
              <a:gd name="T67" fmla="*/ 493 h 297"/>
              <a:gd name="T68" fmla="*/ 429 w 241"/>
              <a:gd name="T69" fmla="*/ 480 h 297"/>
              <a:gd name="T70" fmla="*/ 448 w 241"/>
              <a:gd name="T71" fmla="*/ 429 h 297"/>
              <a:gd name="T72" fmla="*/ 448 w 241"/>
              <a:gd name="T73" fmla="*/ 374 h 297"/>
              <a:gd name="T74" fmla="*/ 489 w 241"/>
              <a:gd name="T75" fmla="*/ 374 h 297"/>
              <a:gd name="T76" fmla="*/ 489 w 241"/>
              <a:gd name="T77" fmla="*/ 361 h 297"/>
              <a:gd name="T78" fmla="*/ 489 w 241"/>
              <a:gd name="T79" fmla="*/ 335 h 297"/>
              <a:gd name="T80" fmla="*/ 526 w 241"/>
              <a:gd name="T81" fmla="*/ 361 h 297"/>
              <a:gd name="T82" fmla="*/ 565 w 241"/>
              <a:gd name="T83" fmla="*/ 320 h 297"/>
              <a:gd name="T84" fmla="*/ 526 w 241"/>
              <a:gd name="T85" fmla="*/ 294 h 297"/>
              <a:gd name="T86" fmla="*/ 526 w 241"/>
              <a:gd name="T87" fmla="*/ 280 h 297"/>
              <a:gd name="T88" fmla="*/ 565 w 241"/>
              <a:gd name="T89" fmla="*/ 266 h 297"/>
              <a:gd name="T90" fmla="*/ 545 w 241"/>
              <a:gd name="T91" fmla="*/ 227 h 297"/>
              <a:gd name="T92" fmla="*/ 526 w 241"/>
              <a:gd name="T93" fmla="*/ 214 h 297"/>
              <a:gd name="T94" fmla="*/ 586 w 241"/>
              <a:gd name="T95" fmla="*/ 227 h 297"/>
              <a:gd name="T96" fmla="*/ 586 w 241"/>
              <a:gd name="T97" fmla="*/ 173 h 297"/>
              <a:gd name="T98" fmla="*/ 526 w 241"/>
              <a:gd name="T99" fmla="*/ 201 h 297"/>
              <a:gd name="T100" fmla="*/ 586 w 241"/>
              <a:gd name="T101" fmla="*/ 135 h 297"/>
              <a:gd name="T102" fmla="*/ 489 w 241"/>
              <a:gd name="T103" fmla="*/ 93 h 297"/>
              <a:gd name="T104" fmla="*/ 429 w 241"/>
              <a:gd name="T105" fmla="*/ 93 h 297"/>
              <a:gd name="T106" fmla="*/ 388 w 241"/>
              <a:gd name="T107" fmla="*/ 122 h 297"/>
              <a:gd name="T108" fmla="*/ 370 w 241"/>
              <a:gd name="T109" fmla="*/ 80 h 297"/>
              <a:gd name="T110" fmla="*/ 388 w 241"/>
              <a:gd name="T111" fmla="*/ 66 h 297"/>
              <a:gd name="T112" fmla="*/ 448 w 241"/>
              <a:gd name="T113" fmla="*/ 27 h 2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41"/>
              <a:gd name="T172" fmla="*/ 0 h 297"/>
              <a:gd name="T173" fmla="*/ 241 w 241"/>
              <a:gd name="T174" fmla="*/ 297 h 297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41" h="297">
                <a:moveTo>
                  <a:pt x="184" y="16"/>
                </a:moveTo>
                <a:lnTo>
                  <a:pt x="160" y="0"/>
                </a:lnTo>
                <a:lnTo>
                  <a:pt x="136" y="24"/>
                </a:lnTo>
                <a:lnTo>
                  <a:pt x="104" y="8"/>
                </a:lnTo>
                <a:lnTo>
                  <a:pt x="80" y="16"/>
                </a:lnTo>
                <a:lnTo>
                  <a:pt x="72" y="32"/>
                </a:lnTo>
                <a:lnTo>
                  <a:pt x="64" y="48"/>
                </a:lnTo>
                <a:lnTo>
                  <a:pt x="72" y="72"/>
                </a:lnTo>
                <a:lnTo>
                  <a:pt x="56" y="72"/>
                </a:lnTo>
                <a:lnTo>
                  <a:pt x="48" y="64"/>
                </a:lnTo>
                <a:lnTo>
                  <a:pt x="40" y="64"/>
                </a:lnTo>
                <a:lnTo>
                  <a:pt x="40" y="80"/>
                </a:lnTo>
                <a:lnTo>
                  <a:pt x="40" y="96"/>
                </a:lnTo>
                <a:lnTo>
                  <a:pt x="40" y="112"/>
                </a:lnTo>
                <a:lnTo>
                  <a:pt x="8" y="136"/>
                </a:lnTo>
                <a:lnTo>
                  <a:pt x="0" y="144"/>
                </a:lnTo>
                <a:lnTo>
                  <a:pt x="0" y="176"/>
                </a:lnTo>
                <a:lnTo>
                  <a:pt x="24" y="192"/>
                </a:lnTo>
                <a:lnTo>
                  <a:pt x="24" y="232"/>
                </a:lnTo>
                <a:lnTo>
                  <a:pt x="48" y="232"/>
                </a:lnTo>
                <a:lnTo>
                  <a:pt x="48" y="248"/>
                </a:lnTo>
                <a:lnTo>
                  <a:pt x="56" y="264"/>
                </a:lnTo>
                <a:lnTo>
                  <a:pt x="64" y="288"/>
                </a:lnTo>
                <a:lnTo>
                  <a:pt x="88" y="288"/>
                </a:lnTo>
                <a:lnTo>
                  <a:pt x="104" y="264"/>
                </a:lnTo>
                <a:lnTo>
                  <a:pt x="112" y="264"/>
                </a:lnTo>
                <a:lnTo>
                  <a:pt x="112" y="280"/>
                </a:lnTo>
                <a:lnTo>
                  <a:pt x="120" y="288"/>
                </a:lnTo>
                <a:lnTo>
                  <a:pt x="136" y="288"/>
                </a:lnTo>
                <a:lnTo>
                  <a:pt x="136" y="280"/>
                </a:lnTo>
                <a:lnTo>
                  <a:pt x="152" y="280"/>
                </a:lnTo>
                <a:lnTo>
                  <a:pt x="152" y="288"/>
                </a:lnTo>
                <a:lnTo>
                  <a:pt x="160" y="296"/>
                </a:lnTo>
                <a:lnTo>
                  <a:pt x="176" y="288"/>
                </a:lnTo>
                <a:lnTo>
                  <a:pt x="184" y="256"/>
                </a:lnTo>
                <a:lnTo>
                  <a:pt x="184" y="224"/>
                </a:lnTo>
                <a:lnTo>
                  <a:pt x="200" y="224"/>
                </a:lnTo>
                <a:lnTo>
                  <a:pt x="200" y="216"/>
                </a:lnTo>
                <a:lnTo>
                  <a:pt x="200" y="200"/>
                </a:lnTo>
                <a:lnTo>
                  <a:pt x="216" y="216"/>
                </a:lnTo>
                <a:lnTo>
                  <a:pt x="232" y="192"/>
                </a:lnTo>
                <a:lnTo>
                  <a:pt x="216" y="176"/>
                </a:lnTo>
                <a:lnTo>
                  <a:pt x="216" y="168"/>
                </a:lnTo>
                <a:lnTo>
                  <a:pt x="232" y="160"/>
                </a:lnTo>
                <a:lnTo>
                  <a:pt x="224" y="136"/>
                </a:lnTo>
                <a:lnTo>
                  <a:pt x="216" y="128"/>
                </a:lnTo>
                <a:lnTo>
                  <a:pt x="240" y="136"/>
                </a:lnTo>
                <a:lnTo>
                  <a:pt x="240" y="104"/>
                </a:lnTo>
                <a:lnTo>
                  <a:pt x="216" y="120"/>
                </a:lnTo>
                <a:lnTo>
                  <a:pt x="240" y="80"/>
                </a:lnTo>
                <a:lnTo>
                  <a:pt x="200" y="56"/>
                </a:lnTo>
                <a:lnTo>
                  <a:pt x="176" y="56"/>
                </a:lnTo>
                <a:lnTo>
                  <a:pt x="160" y="72"/>
                </a:lnTo>
                <a:lnTo>
                  <a:pt x="152" y="48"/>
                </a:lnTo>
                <a:lnTo>
                  <a:pt x="160" y="40"/>
                </a:lnTo>
                <a:lnTo>
                  <a:pt x="184" y="16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09966" y="4619806"/>
            <a:ext cx="390667" cy="518931"/>
          </a:xfrm>
          <a:custGeom>
            <a:avLst/>
            <a:gdLst>
              <a:gd name="T0" fmla="*/ 681 w 273"/>
              <a:gd name="T1" fmla="*/ 93 h 369"/>
              <a:gd name="T2" fmla="*/ 681 w 273"/>
              <a:gd name="T3" fmla="*/ 80 h 369"/>
              <a:gd name="T4" fmla="*/ 643 w 273"/>
              <a:gd name="T5" fmla="*/ 80 h 369"/>
              <a:gd name="T6" fmla="*/ 643 w 273"/>
              <a:gd name="T7" fmla="*/ 93 h 369"/>
              <a:gd name="T8" fmla="*/ 601 w 273"/>
              <a:gd name="T9" fmla="*/ 93 h 369"/>
              <a:gd name="T10" fmla="*/ 580 w 273"/>
              <a:gd name="T11" fmla="*/ 93 h 369"/>
              <a:gd name="T12" fmla="*/ 580 w 273"/>
              <a:gd name="T13" fmla="*/ 53 h 369"/>
              <a:gd name="T14" fmla="*/ 560 w 273"/>
              <a:gd name="T15" fmla="*/ 53 h 369"/>
              <a:gd name="T16" fmla="*/ 520 w 273"/>
              <a:gd name="T17" fmla="*/ 93 h 369"/>
              <a:gd name="T18" fmla="*/ 461 w 273"/>
              <a:gd name="T19" fmla="*/ 93 h 369"/>
              <a:gd name="T20" fmla="*/ 440 w 273"/>
              <a:gd name="T21" fmla="*/ 53 h 369"/>
              <a:gd name="T22" fmla="*/ 422 w 273"/>
              <a:gd name="T23" fmla="*/ 27 h 369"/>
              <a:gd name="T24" fmla="*/ 401 w 273"/>
              <a:gd name="T25" fmla="*/ 0 h 369"/>
              <a:gd name="T26" fmla="*/ 360 w 273"/>
              <a:gd name="T27" fmla="*/ 0 h 369"/>
              <a:gd name="T28" fmla="*/ 360 w 273"/>
              <a:gd name="T29" fmla="*/ 13 h 369"/>
              <a:gd name="T30" fmla="*/ 281 w 273"/>
              <a:gd name="T31" fmla="*/ 27 h 369"/>
              <a:gd name="T32" fmla="*/ 281 w 273"/>
              <a:gd name="T33" fmla="*/ 53 h 369"/>
              <a:gd name="T34" fmla="*/ 199 w 273"/>
              <a:gd name="T35" fmla="*/ 53 h 369"/>
              <a:gd name="T36" fmla="*/ 162 w 273"/>
              <a:gd name="T37" fmla="*/ 80 h 369"/>
              <a:gd name="T38" fmla="*/ 162 w 273"/>
              <a:gd name="T39" fmla="*/ 122 h 369"/>
              <a:gd name="T40" fmla="*/ 181 w 273"/>
              <a:gd name="T41" fmla="*/ 149 h 369"/>
              <a:gd name="T42" fmla="*/ 121 w 273"/>
              <a:gd name="T43" fmla="*/ 186 h 369"/>
              <a:gd name="T44" fmla="*/ 101 w 273"/>
              <a:gd name="T45" fmla="*/ 186 h 369"/>
              <a:gd name="T46" fmla="*/ 79 w 273"/>
              <a:gd name="T47" fmla="*/ 241 h 369"/>
              <a:gd name="T48" fmla="*/ 79 w 273"/>
              <a:gd name="T49" fmla="*/ 267 h 369"/>
              <a:gd name="T50" fmla="*/ 79 w 273"/>
              <a:gd name="T51" fmla="*/ 294 h 369"/>
              <a:gd name="T52" fmla="*/ 41 w 273"/>
              <a:gd name="T53" fmla="*/ 336 h 369"/>
              <a:gd name="T54" fmla="*/ 20 w 273"/>
              <a:gd name="T55" fmla="*/ 361 h 369"/>
              <a:gd name="T56" fmla="*/ 0 w 273"/>
              <a:gd name="T57" fmla="*/ 429 h 369"/>
              <a:gd name="T58" fmla="*/ 20 w 273"/>
              <a:gd name="T59" fmla="*/ 454 h 369"/>
              <a:gd name="T60" fmla="*/ 138 w 273"/>
              <a:gd name="T61" fmla="*/ 454 h 369"/>
              <a:gd name="T62" fmla="*/ 199 w 273"/>
              <a:gd name="T63" fmla="*/ 549 h 369"/>
              <a:gd name="T64" fmla="*/ 221 w 273"/>
              <a:gd name="T65" fmla="*/ 615 h 369"/>
              <a:gd name="T66" fmla="*/ 281 w 273"/>
              <a:gd name="T67" fmla="*/ 549 h 369"/>
              <a:gd name="T68" fmla="*/ 300 w 273"/>
              <a:gd name="T69" fmla="*/ 562 h 369"/>
              <a:gd name="T70" fmla="*/ 381 w 273"/>
              <a:gd name="T71" fmla="*/ 510 h 369"/>
              <a:gd name="T72" fmla="*/ 381 w 273"/>
              <a:gd name="T73" fmla="*/ 468 h 369"/>
              <a:gd name="T74" fmla="*/ 461 w 273"/>
              <a:gd name="T75" fmla="*/ 454 h 369"/>
              <a:gd name="T76" fmla="*/ 500 w 273"/>
              <a:gd name="T77" fmla="*/ 388 h 369"/>
              <a:gd name="T78" fmla="*/ 542 w 273"/>
              <a:gd name="T79" fmla="*/ 375 h 369"/>
              <a:gd name="T80" fmla="*/ 542 w 273"/>
              <a:gd name="T81" fmla="*/ 336 h 369"/>
              <a:gd name="T82" fmla="*/ 601 w 273"/>
              <a:gd name="T83" fmla="*/ 336 h 369"/>
              <a:gd name="T84" fmla="*/ 621 w 273"/>
              <a:gd name="T85" fmla="*/ 267 h 369"/>
              <a:gd name="T86" fmla="*/ 601 w 273"/>
              <a:gd name="T87" fmla="*/ 214 h 369"/>
              <a:gd name="T88" fmla="*/ 621 w 273"/>
              <a:gd name="T89" fmla="*/ 201 h 369"/>
              <a:gd name="T90" fmla="*/ 580 w 273"/>
              <a:gd name="T91" fmla="*/ 173 h 369"/>
              <a:gd name="T92" fmla="*/ 621 w 273"/>
              <a:gd name="T93" fmla="*/ 160 h 369"/>
              <a:gd name="T94" fmla="*/ 643 w 273"/>
              <a:gd name="T95" fmla="*/ 173 h 369"/>
              <a:gd name="T96" fmla="*/ 681 w 273"/>
              <a:gd name="T97" fmla="*/ 135 h 369"/>
              <a:gd name="T98" fmla="*/ 681 w 273"/>
              <a:gd name="T99" fmla="*/ 93 h 36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3"/>
              <a:gd name="T151" fmla="*/ 0 h 369"/>
              <a:gd name="T152" fmla="*/ 273 w 273"/>
              <a:gd name="T153" fmla="*/ 369 h 36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3" h="369">
                <a:moveTo>
                  <a:pt x="272" y="56"/>
                </a:moveTo>
                <a:lnTo>
                  <a:pt x="272" y="48"/>
                </a:lnTo>
                <a:lnTo>
                  <a:pt x="256" y="48"/>
                </a:lnTo>
                <a:lnTo>
                  <a:pt x="256" y="56"/>
                </a:lnTo>
                <a:lnTo>
                  <a:pt x="240" y="56"/>
                </a:lnTo>
                <a:lnTo>
                  <a:pt x="232" y="56"/>
                </a:lnTo>
                <a:lnTo>
                  <a:pt x="232" y="32"/>
                </a:lnTo>
                <a:lnTo>
                  <a:pt x="224" y="32"/>
                </a:lnTo>
                <a:lnTo>
                  <a:pt x="208" y="56"/>
                </a:lnTo>
                <a:lnTo>
                  <a:pt x="184" y="56"/>
                </a:lnTo>
                <a:lnTo>
                  <a:pt x="176" y="32"/>
                </a:lnTo>
                <a:lnTo>
                  <a:pt x="168" y="16"/>
                </a:lnTo>
                <a:lnTo>
                  <a:pt x="160" y="0"/>
                </a:lnTo>
                <a:lnTo>
                  <a:pt x="144" y="0"/>
                </a:lnTo>
                <a:lnTo>
                  <a:pt x="144" y="8"/>
                </a:lnTo>
                <a:lnTo>
                  <a:pt x="112" y="16"/>
                </a:lnTo>
                <a:lnTo>
                  <a:pt x="112" y="32"/>
                </a:lnTo>
                <a:lnTo>
                  <a:pt x="80" y="32"/>
                </a:lnTo>
                <a:lnTo>
                  <a:pt x="64" y="48"/>
                </a:lnTo>
                <a:lnTo>
                  <a:pt x="64" y="72"/>
                </a:lnTo>
                <a:lnTo>
                  <a:pt x="72" y="88"/>
                </a:lnTo>
                <a:lnTo>
                  <a:pt x="48" y="112"/>
                </a:lnTo>
                <a:lnTo>
                  <a:pt x="40" y="112"/>
                </a:lnTo>
                <a:lnTo>
                  <a:pt x="32" y="144"/>
                </a:lnTo>
                <a:lnTo>
                  <a:pt x="32" y="160"/>
                </a:lnTo>
                <a:lnTo>
                  <a:pt x="32" y="176"/>
                </a:lnTo>
                <a:lnTo>
                  <a:pt x="16" y="200"/>
                </a:lnTo>
                <a:lnTo>
                  <a:pt x="8" y="216"/>
                </a:lnTo>
                <a:lnTo>
                  <a:pt x="0" y="256"/>
                </a:lnTo>
                <a:lnTo>
                  <a:pt x="8" y="272"/>
                </a:lnTo>
                <a:lnTo>
                  <a:pt x="56" y="272"/>
                </a:lnTo>
                <a:lnTo>
                  <a:pt x="80" y="328"/>
                </a:lnTo>
                <a:lnTo>
                  <a:pt x="88" y="368"/>
                </a:lnTo>
                <a:lnTo>
                  <a:pt x="112" y="328"/>
                </a:lnTo>
                <a:lnTo>
                  <a:pt x="120" y="336"/>
                </a:lnTo>
                <a:lnTo>
                  <a:pt x="152" y="304"/>
                </a:lnTo>
                <a:lnTo>
                  <a:pt x="152" y="280"/>
                </a:lnTo>
                <a:lnTo>
                  <a:pt x="184" y="272"/>
                </a:lnTo>
                <a:lnTo>
                  <a:pt x="200" y="232"/>
                </a:lnTo>
                <a:lnTo>
                  <a:pt x="216" y="224"/>
                </a:lnTo>
                <a:lnTo>
                  <a:pt x="216" y="200"/>
                </a:lnTo>
                <a:lnTo>
                  <a:pt x="240" y="200"/>
                </a:lnTo>
                <a:lnTo>
                  <a:pt x="248" y="160"/>
                </a:lnTo>
                <a:lnTo>
                  <a:pt x="240" y="128"/>
                </a:lnTo>
                <a:lnTo>
                  <a:pt x="248" y="120"/>
                </a:lnTo>
                <a:lnTo>
                  <a:pt x="232" y="104"/>
                </a:lnTo>
                <a:lnTo>
                  <a:pt x="248" y="96"/>
                </a:lnTo>
                <a:lnTo>
                  <a:pt x="256" y="104"/>
                </a:lnTo>
                <a:lnTo>
                  <a:pt x="272" y="80"/>
                </a:lnTo>
                <a:lnTo>
                  <a:pt x="272" y="56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14439" y="4945882"/>
            <a:ext cx="722971" cy="540499"/>
          </a:xfrm>
          <a:custGeom>
            <a:avLst/>
            <a:gdLst>
              <a:gd name="T0" fmla="*/ 1244 w 505"/>
              <a:gd name="T1" fmla="*/ 158 h 385"/>
              <a:gd name="T2" fmla="*/ 1065 w 505"/>
              <a:gd name="T3" fmla="*/ 66 h 385"/>
              <a:gd name="T4" fmla="*/ 1023 w 505"/>
              <a:gd name="T5" fmla="*/ 93 h 385"/>
              <a:gd name="T6" fmla="*/ 944 w 505"/>
              <a:gd name="T7" fmla="*/ 66 h 385"/>
              <a:gd name="T8" fmla="*/ 782 w 505"/>
              <a:gd name="T9" fmla="*/ 93 h 385"/>
              <a:gd name="T10" fmla="*/ 782 w 505"/>
              <a:gd name="T11" fmla="*/ 0 h 385"/>
              <a:gd name="T12" fmla="*/ 703 w 505"/>
              <a:gd name="T13" fmla="*/ 0 h 385"/>
              <a:gd name="T14" fmla="*/ 543 w 505"/>
              <a:gd name="T15" fmla="*/ 13 h 385"/>
              <a:gd name="T16" fmla="*/ 522 w 505"/>
              <a:gd name="T17" fmla="*/ 66 h 385"/>
              <a:gd name="T18" fmla="*/ 422 w 505"/>
              <a:gd name="T19" fmla="*/ 41 h 385"/>
              <a:gd name="T20" fmla="*/ 361 w 505"/>
              <a:gd name="T21" fmla="*/ 80 h 385"/>
              <a:gd name="T22" fmla="*/ 381 w 505"/>
              <a:gd name="T23" fmla="*/ 145 h 385"/>
              <a:gd name="T24" fmla="*/ 361 w 505"/>
              <a:gd name="T25" fmla="*/ 186 h 385"/>
              <a:gd name="T26" fmla="*/ 281 w 505"/>
              <a:gd name="T27" fmla="*/ 279 h 385"/>
              <a:gd name="T28" fmla="*/ 181 w 505"/>
              <a:gd name="T29" fmla="*/ 371 h 385"/>
              <a:gd name="T30" fmla="*/ 79 w 505"/>
              <a:gd name="T31" fmla="*/ 450 h 385"/>
              <a:gd name="T32" fmla="*/ 0 w 505"/>
              <a:gd name="T33" fmla="*/ 492 h 385"/>
              <a:gd name="T34" fmla="*/ 20 w 505"/>
              <a:gd name="T35" fmla="*/ 518 h 385"/>
              <a:gd name="T36" fmla="*/ 41 w 505"/>
              <a:gd name="T37" fmla="*/ 596 h 385"/>
              <a:gd name="T38" fmla="*/ 141 w 505"/>
              <a:gd name="T39" fmla="*/ 636 h 385"/>
              <a:gd name="T40" fmla="*/ 101 w 505"/>
              <a:gd name="T41" fmla="*/ 572 h 385"/>
              <a:gd name="T42" fmla="*/ 200 w 505"/>
              <a:gd name="T43" fmla="*/ 505 h 385"/>
              <a:gd name="T44" fmla="*/ 381 w 505"/>
              <a:gd name="T45" fmla="*/ 465 h 385"/>
              <a:gd name="T46" fmla="*/ 482 w 505"/>
              <a:gd name="T47" fmla="*/ 492 h 385"/>
              <a:gd name="T48" fmla="*/ 601 w 505"/>
              <a:gd name="T49" fmla="*/ 411 h 385"/>
              <a:gd name="T50" fmla="*/ 662 w 505"/>
              <a:gd name="T51" fmla="*/ 398 h 385"/>
              <a:gd name="T52" fmla="*/ 662 w 505"/>
              <a:gd name="T53" fmla="*/ 357 h 385"/>
              <a:gd name="T54" fmla="*/ 703 w 505"/>
              <a:gd name="T55" fmla="*/ 344 h 385"/>
              <a:gd name="T56" fmla="*/ 844 w 505"/>
              <a:gd name="T57" fmla="*/ 384 h 385"/>
              <a:gd name="T58" fmla="*/ 844 w 505"/>
              <a:gd name="T59" fmla="*/ 332 h 385"/>
              <a:gd name="T60" fmla="*/ 944 w 505"/>
              <a:gd name="T61" fmla="*/ 319 h 385"/>
              <a:gd name="T62" fmla="*/ 982 w 505"/>
              <a:gd name="T63" fmla="*/ 332 h 385"/>
              <a:gd name="T64" fmla="*/ 1004 w 505"/>
              <a:gd name="T65" fmla="*/ 306 h 385"/>
              <a:gd name="T66" fmla="*/ 1124 w 505"/>
              <a:gd name="T67" fmla="*/ 292 h 385"/>
              <a:gd name="T68" fmla="*/ 1204 w 505"/>
              <a:gd name="T69" fmla="*/ 226 h 38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05"/>
              <a:gd name="T106" fmla="*/ 0 h 385"/>
              <a:gd name="T107" fmla="*/ 505 w 505"/>
              <a:gd name="T108" fmla="*/ 385 h 38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05" h="385">
                <a:moveTo>
                  <a:pt x="504" y="128"/>
                </a:moveTo>
                <a:lnTo>
                  <a:pt x="496" y="96"/>
                </a:lnTo>
                <a:lnTo>
                  <a:pt x="472" y="40"/>
                </a:lnTo>
                <a:lnTo>
                  <a:pt x="424" y="40"/>
                </a:lnTo>
                <a:lnTo>
                  <a:pt x="416" y="32"/>
                </a:lnTo>
                <a:lnTo>
                  <a:pt x="408" y="56"/>
                </a:lnTo>
                <a:lnTo>
                  <a:pt x="392" y="56"/>
                </a:lnTo>
                <a:lnTo>
                  <a:pt x="376" y="40"/>
                </a:lnTo>
                <a:lnTo>
                  <a:pt x="320" y="64"/>
                </a:lnTo>
                <a:lnTo>
                  <a:pt x="312" y="56"/>
                </a:lnTo>
                <a:lnTo>
                  <a:pt x="336" y="8"/>
                </a:lnTo>
                <a:lnTo>
                  <a:pt x="312" y="0"/>
                </a:lnTo>
                <a:lnTo>
                  <a:pt x="296" y="16"/>
                </a:lnTo>
                <a:lnTo>
                  <a:pt x="280" y="0"/>
                </a:lnTo>
                <a:lnTo>
                  <a:pt x="272" y="8"/>
                </a:lnTo>
                <a:lnTo>
                  <a:pt x="216" y="8"/>
                </a:lnTo>
                <a:lnTo>
                  <a:pt x="224" y="40"/>
                </a:lnTo>
                <a:lnTo>
                  <a:pt x="208" y="40"/>
                </a:lnTo>
                <a:lnTo>
                  <a:pt x="176" y="16"/>
                </a:lnTo>
                <a:lnTo>
                  <a:pt x="168" y="24"/>
                </a:lnTo>
                <a:lnTo>
                  <a:pt x="168" y="48"/>
                </a:lnTo>
                <a:lnTo>
                  <a:pt x="144" y="48"/>
                </a:lnTo>
                <a:lnTo>
                  <a:pt x="144" y="72"/>
                </a:lnTo>
                <a:lnTo>
                  <a:pt x="152" y="88"/>
                </a:lnTo>
                <a:lnTo>
                  <a:pt x="144" y="96"/>
                </a:lnTo>
                <a:lnTo>
                  <a:pt x="144" y="112"/>
                </a:lnTo>
                <a:lnTo>
                  <a:pt x="112" y="144"/>
                </a:lnTo>
                <a:lnTo>
                  <a:pt x="112" y="168"/>
                </a:lnTo>
                <a:lnTo>
                  <a:pt x="104" y="200"/>
                </a:lnTo>
                <a:lnTo>
                  <a:pt x="72" y="224"/>
                </a:lnTo>
                <a:lnTo>
                  <a:pt x="48" y="256"/>
                </a:lnTo>
                <a:lnTo>
                  <a:pt x="32" y="272"/>
                </a:lnTo>
                <a:lnTo>
                  <a:pt x="8" y="280"/>
                </a:lnTo>
                <a:lnTo>
                  <a:pt x="0" y="296"/>
                </a:lnTo>
                <a:lnTo>
                  <a:pt x="16" y="304"/>
                </a:lnTo>
                <a:lnTo>
                  <a:pt x="8" y="312"/>
                </a:lnTo>
                <a:lnTo>
                  <a:pt x="8" y="352"/>
                </a:lnTo>
                <a:lnTo>
                  <a:pt x="16" y="360"/>
                </a:lnTo>
                <a:lnTo>
                  <a:pt x="16" y="384"/>
                </a:lnTo>
                <a:lnTo>
                  <a:pt x="56" y="384"/>
                </a:lnTo>
                <a:lnTo>
                  <a:pt x="56" y="360"/>
                </a:lnTo>
                <a:lnTo>
                  <a:pt x="40" y="344"/>
                </a:lnTo>
                <a:lnTo>
                  <a:pt x="48" y="312"/>
                </a:lnTo>
                <a:lnTo>
                  <a:pt x="80" y="304"/>
                </a:lnTo>
                <a:lnTo>
                  <a:pt x="104" y="304"/>
                </a:lnTo>
                <a:lnTo>
                  <a:pt x="152" y="280"/>
                </a:lnTo>
                <a:lnTo>
                  <a:pt x="184" y="280"/>
                </a:lnTo>
                <a:lnTo>
                  <a:pt x="192" y="296"/>
                </a:lnTo>
                <a:lnTo>
                  <a:pt x="208" y="264"/>
                </a:lnTo>
                <a:lnTo>
                  <a:pt x="240" y="248"/>
                </a:lnTo>
                <a:lnTo>
                  <a:pt x="248" y="224"/>
                </a:lnTo>
                <a:lnTo>
                  <a:pt x="264" y="240"/>
                </a:lnTo>
                <a:lnTo>
                  <a:pt x="272" y="240"/>
                </a:lnTo>
                <a:lnTo>
                  <a:pt x="264" y="216"/>
                </a:lnTo>
                <a:lnTo>
                  <a:pt x="264" y="184"/>
                </a:lnTo>
                <a:lnTo>
                  <a:pt x="280" y="208"/>
                </a:lnTo>
                <a:lnTo>
                  <a:pt x="288" y="232"/>
                </a:lnTo>
                <a:lnTo>
                  <a:pt x="336" y="232"/>
                </a:lnTo>
                <a:lnTo>
                  <a:pt x="320" y="216"/>
                </a:lnTo>
                <a:lnTo>
                  <a:pt x="336" y="200"/>
                </a:lnTo>
                <a:lnTo>
                  <a:pt x="360" y="208"/>
                </a:lnTo>
                <a:lnTo>
                  <a:pt x="376" y="192"/>
                </a:lnTo>
                <a:lnTo>
                  <a:pt x="392" y="192"/>
                </a:lnTo>
                <a:lnTo>
                  <a:pt x="392" y="200"/>
                </a:lnTo>
                <a:lnTo>
                  <a:pt x="400" y="200"/>
                </a:lnTo>
                <a:lnTo>
                  <a:pt x="400" y="184"/>
                </a:lnTo>
                <a:lnTo>
                  <a:pt x="424" y="192"/>
                </a:lnTo>
                <a:lnTo>
                  <a:pt x="448" y="176"/>
                </a:lnTo>
                <a:lnTo>
                  <a:pt x="472" y="168"/>
                </a:lnTo>
                <a:lnTo>
                  <a:pt x="480" y="136"/>
                </a:lnTo>
                <a:lnTo>
                  <a:pt x="504" y="128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33251" y="4844380"/>
            <a:ext cx="712252" cy="540499"/>
          </a:xfrm>
          <a:custGeom>
            <a:avLst/>
            <a:gdLst>
              <a:gd name="T0" fmla="*/ 868 w 497"/>
              <a:gd name="T1" fmla="*/ 572 h 385"/>
              <a:gd name="T2" fmla="*/ 1052 w 497"/>
              <a:gd name="T3" fmla="*/ 492 h 385"/>
              <a:gd name="T4" fmla="*/ 1131 w 497"/>
              <a:gd name="T5" fmla="*/ 398 h 385"/>
              <a:gd name="T6" fmla="*/ 1210 w 497"/>
              <a:gd name="T7" fmla="*/ 306 h 385"/>
              <a:gd name="T8" fmla="*/ 1251 w 497"/>
              <a:gd name="T9" fmla="*/ 266 h 385"/>
              <a:gd name="T10" fmla="*/ 1210 w 497"/>
              <a:gd name="T11" fmla="*/ 214 h 385"/>
              <a:gd name="T12" fmla="*/ 1151 w 497"/>
              <a:gd name="T13" fmla="*/ 158 h 385"/>
              <a:gd name="T14" fmla="*/ 1109 w 497"/>
              <a:gd name="T15" fmla="*/ 186 h 385"/>
              <a:gd name="T16" fmla="*/ 1070 w 497"/>
              <a:gd name="T17" fmla="*/ 173 h 385"/>
              <a:gd name="T18" fmla="*/ 1109 w 497"/>
              <a:gd name="T19" fmla="*/ 93 h 385"/>
              <a:gd name="T20" fmla="*/ 1109 w 497"/>
              <a:gd name="T21" fmla="*/ 27 h 385"/>
              <a:gd name="T22" fmla="*/ 1029 w 497"/>
              <a:gd name="T23" fmla="*/ 13 h 385"/>
              <a:gd name="T24" fmla="*/ 948 w 497"/>
              <a:gd name="T25" fmla="*/ 41 h 385"/>
              <a:gd name="T26" fmla="*/ 907 w 497"/>
              <a:gd name="T27" fmla="*/ 41 h 385"/>
              <a:gd name="T28" fmla="*/ 806 w 497"/>
              <a:gd name="T29" fmla="*/ 53 h 385"/>
              <a:gd name="T30" fmla="*/ 728 w 497"/>
              <a:gd name="T31" fmla="*/ 106 h 385"/>
              <a:gd name="T32" fmla="*/ 668 w 497"/>
              <a:gd name="T33" fmla="*/ 120 h 385"/>
              <a:gd name="T34" fmla="*/ 566 w 497"/>
              <a:gd name="T35" fmla="*/ 158 h 385"/>
              <a:gd name="T36" fmla="*/ 463 w 497"/>
              <a:gd name="T37" fmla="*/ 145 h 385"/>
              <a:gd name="T38" fmla="*/ 404 w 497"/>
              <a:gd name="T39" fmla="*/ 120 h 385"/>
              <a:gd name="T40" fmla="*/ 362 w 497"/>
              <a:gd name="T41" fmla="*/ 145 h 385"/>
              <a:gd name="T42" fmla="*/ 243 w 497"/>
              <a:gd name="T43" fmla="*/ 214 h 385"/>
              <a:gd name="T44" fmla="*/ 83 w 497"/>
              <a:gd name="T45" fmla="*/ 186 h 385"/>
              <a:gd name="T46" fmla="*/ 0 w 497"/>
              <a:gd name="T47" fmla="*/ 214 h 385"/>
              <a:gd name="T48" fmla="*/ 83 w 497"/>
              <a:gd name="T49" fmla="*/ 239 h 385"/>
              <a:gd name="T50" fmla="*/ 223 w 497"/>
              <a:gd name="T51" fmla="*/ 279 h 385"/>
              <a:gd name="T52" fmla="*/ 261 w 497"/>
              <a:gd name="T53" fmla="*/ 344 h 385"/>
              <a:gd name="T54" fmla="*/ 141 w 497"/>
              <a:gd name="T55" fmla="*/ 371 h 385"/>
              <a:gd name="T56" fmla="*/ 223 w 497"/>
              <a:gd name="T57" fmla="*/ 411 h 385"/>
              <a:gd name="T58" fmla="*/ 343 w 497"/>
              <a:gd name="T59" fmla="*/ 465 h 385"/>
              <a:gd name="T60" fmla="*/ 343 w 497"/>
              <a:gd name="T61" fmla="*/ 505 h 385"/>
              <a:gd name="T62" fmla="*/ 525 w 497"/>
              <a:gd name="T63" fmla="*/ 596 h 385"/>
              <a:gd name="T64" fmla="*/ 626 w 497"/>
              <a:gd name="T65" fmla="*/ 596 h 385"/>
              <a:gd name="T66" fmla="*/ 646 w 497"/>
              <a:gd name="T67" fmla="*/ 572 h 385"/>
              <a:gd name="T68" fmla="*/ 746 w 497"/>
              <a:gd name="T69" fmla="*/ 623 h 385"/>
              <a:gd name="T70" fmla="*/ 847 w 497"/>
              <a:gd name="T71" fmla="*/ 610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497"/>
              <a:gd name="T109" fmla="*/ 0 h 385"/>
              <a:gd name="T110" fmla="*/ 497 w 497"/>
              <a:gd name="T111" fmla="*/ 385 h 38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497" h="385">
                <a:moveTo>
                  <a:pt x="336" y="368"/>
                </a:moveTo>
                <a:lnTo>
                  <a:pt x="344" y="344"/>
                </a:lnTo>
                <a:lnTo>
                  <a:pt x="368" y="344"/>
                </a:lnTo>
                <a:lnTo>
                  <a:pt x="416" y="296"/>
                </a:lnTo>
                <a:lnTo>
                  <a:pt x="440" y="272"/>
                </a:lnTo>
                <a:lnTo>
                  <a:pt x="448" y="240"/>
                </a:lnTo>
                <a:lnTo>
                  <a:pt x="448" y="216"/>
                </a:lnTo>
                <a:lnTo>
                  <a:pt x="480" y="184"/>
                </a:lnTo>
                <a:lnTo>
                  <a:pt x="480" y="168"/>
                </a:lnTo>
                <a:lnTo>
                  <a:pt x="496" y="160"/>
                </a:lnTo>
                <a:lnTo>
                  <a:pt x="480" y="152"/>
                </a:lnTo>
                <a:lnTo>
                  <a:pt x="480" y="128"/>
                </a:lnTo>
                <a:lnTo>
                  <a:pt x="456" y="128"/>
                </a:lnTo>
                <a:lnTo>
                  <a:pt x="456" y="96"/>
                </a:lnTo>
                <a:lnTo>
                  <a:pt x="440" y="96"/>
                </a:lnTo>
                <a:lnTo>
                  <a:pt x="440" y="112"/>
                </a:lnTo>
                <a:lnTo>
                  <a:pt x="424" y="112"/>
                </a:lnTo>
                <a:lnTo>
                  <a:pt x="424" y="104"/>
                </a:lnTo>
                <a:lnTo>
                  <a:pt x="432" y="64"/>
                </a:lnTo>
                <a:lnTo>
                  <a:pt x="440" y="56"/>
                </a:lnTo>
                <a:lnTo>
                  <a:pt x="440" y="40"/>
                </a:lnTo>
                <a:lnTo>
                  <a:pt x="440" y="16"/>
                </a:lnTo>
                <a:lnTo>
                  <a:pt x="432" y="0"/>
                </a:lnTo>
                <a:lnTo>
                  <a:pt x="408" y="8"/>
                </a:lnTo>
                <a:lnTo>
                  <a:pt x="392" y="8"/>
                </a:lnTo>
                <a:lnTo>
                  <a:pt x="376" y="24"/>
                </a:lnTo>
                <a:lnTo>
                  <a:pt x="360" y="32"/>
                </a:lnTo>
                <a:lnTo>
                  <a:pt x="360" y="24"/>
                </a:lnTo>
                <a:lnTo>
                  <a:pt x="344" y="32"/>
                </a:lnTo>
                <a:lnTo>
                  <a:pt x="320" y="32"/>
                </a:lnTo>
                <a:lnTo>
                  <a:pt x="304" y="40"/>
                </a:lnTo>
                <a:lnTo>
                  <a:pt x="288" y="64"/>
                </a:lnTo>
                <a:lnTo>
                  <a:pt x="272" y="56"/>
                </a:lnTo>
                <a:lnTo>
                  <a:pt x="264" y="72"/>
                </a:lnTo>
                <a:lnTo>
                  <a:pt x="232" y="72"/>
                </a:lnTo>
                <a:lnTo>
                  <a:pt x="224" y="96"/>
                </a:lnTo>
                <a:lnTo>
                  <a:pt x="200" y="104"/>
                </a:lnTo>
                <a:lnTo>
                  <a:pt x="184" y="88"/>
                </a:lnTo>
                <a:lnTo>
                  <a:pt x="176" y="64"/>
                </a:lnTo>
                <a:lnTo>
                  <a:pt x="160" y="72"/>
                </a:lnTo>
                <a:lnTo>
                  <a:pt x="160" y="88"/>
                </a:lnTo>
                <a:lnTo>
                  <a:pt x="144" y="88"/>
                </a:lnTo>
                <a:lnTo>
                  <a:pt x="104" y="112"/>
                </a:lnTo>
                <a:lnTo>
                  <a:pt x="96" y="128"/>
                </a:lnTo>
                <a:lnTo>
                  <a:pt x="48" y="112"/>
                </a:lnTo>
                <a:lnTo>
                  <a:pt x="32" y="112"/>
                </a:lnTo>
                <a:lnTo>
                  <a:pt x="24" y="120"/>
                </a:lnTo>
                <a:lnTo>
                  <a:pt x="0" y="128"/>
                </a:lnTo>
                <a:lnTo>
                  <a:pt x="0" y="144"/>
                </a:lnTo>
                <a:lnTo>
                  <a:pt x="32" y="144"/>
                </a:lnTo>
                <a:lnTo>
                  <a:pt x="40" y="160"/>
                </a:lnTo>
                <a:lnTo>
                  <a:pt x="88" y="168"/>
                </a:lnTo>
                <a:lnTo>
                  <a:pt x="96" y="176"/>
                </a:lnTo>
                <a:lnTo>
                  <a:pt x="104" y="208"/>
                </a:lnTo>
                <a:lnTo>
                  <a:pt x="64" y="208"/>
                </a:lnTo>
                <a:lnTo>
                  <a:pt x="56" y="224"/>
                </a:lnTo>
                <a:lnTo>
                  <a:pt x="64" y="240"/>
                </a:lnTo>
                <a:lnTo>
                  <a:pt x="88" y="248"/>
                </a:lnTo>
                <a:lnTo>
                  <a:pt x="136" y="264"/>
                </a:lnTo>
                <a:lnTo>
                  <a:pt x="136" y="280"/>
                </a:lnTo>
                <a:lnTo>
                  <a:pt x="120" y="288"/>
                </a:lnTo>
                <a:lnTo>
                  <a:pt x="136" y="304"/>
                </a:lnTo>
                <a:lnTo>
                  <a:pt x="136" y="328"/>
                </a:lnTo>
                <a:lnTo>
                  <a:pt x="208" y="360"/>
                </a:lnTo>
                <a:lnTo>
                  <a:pt x="224" y="360"/>
                </a:lnTo>
                <a:lnTo>
                  <a:pt x="248" y="360"/>
                </a:lnTo>
                <a:lnTo>
                  <a:pt x="256" y="368"/>
                </a:lnTo>
                <a:lnTo>
                  <a:pt x="256" y="344"/>
                </a:lnTo>
                <a:lnTo>
                  <a:pt x="288" y="352"/>
                </a:lnTo>
                <a:lnTo>
                  <a:pt x="296" y="376"/>
                </a:lnTo>
                <a:lnTo>
                  <a:pt x="312" y="384"/>
                </a:lnTo>
                <a:lnTo>
                  <a:pt x="336" y="368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65361" y="4541142"/>
            <a:ext cx="528829" cy="497361"/>
          </a:xfrm>
          <a:custGeom>
            <a:avLst/>
            <a:gdLst>
              <a:gd name="T0" fmla="*/ 122 w 369"/>
              <a:gd name="T1" fmla="*/ 540 h 353"/>
              <a:gd name="T2" fmla="*/ 83 w 369"/>
              <a:gd name="T3" fmla="*/ 445 h 353"/>
              <a:gd name="T4" fmla="*/ 141 w 369"/>
              <a:gd name="T5" fmla="*/ 324 h 353"/>
              <a:gd name="T6" fmla="*/ 20 w 369"/>
              <a:gd name="T7" fmla="*/ 271 h 353"/>
              <a:gd name="T8" fmla="*/ 41 w 369"/>
              <a:gd name="T9" fmla="*/ 231 h 353"/>
              <a:gd name="T10" fmla="*/ 122 w 369"/>
              <a:gd name="T11" fmla="*/ 231 h 353"/>
              <a:gd name="T12" fmla="*/ 261 w 369"/>
              <a:gd name="T13" fmla="*/ 202 h 353"/>
              <a:gd name="T14" fmla="*/ 422 w 369"/>
              <a:gd name="T15" fmla="*/ 189 h 353"/>
              <a:gd name="T16" fmla="*/ 343 w 369"/>
              <a:gd name="T17" fmla="*/ 135 h 353"/>
              <a:gd name="T18" fmla="*/ 362 w 369"/>
              <a:gd name="T19" fmla="*/ 67 h 353"/>
              <a:gd name="T20" fmla="*/ 463 w 369"/>
              <a:gd name="T21" fmla="*/ 67 h 353"/>
              <a:gd name="T22" fmla="*/ 525 w 369"/>
              <a:gd name="T23" fmla="*/ 81 h 353"/>
              <a:gd name="T24" fmla="*/ 585 w 369"/>
              <a:gd name="T25" fmla="*/ 67 h 353"/>
              <a:gd name="T26" fmla="*/ 626 w 369"/>
              <a:gd name="T27" fmla="*/ 0 h 353"/>
              <a:gd name="T28" fmla="*/ 728 w 369"/>
              <a:gd name="T29" fmla="*/ 27 h 353"/>
              <a:gd name="T30" fmla="*/ 806 w 369"/>
              <a:gd name="T31" fmla="*/ 122 h 353"/>
              <a:gd name="T32" fmla="*/ 868 w 369"/>
              <a:gd name="T33" fmla="*/ 149 h 353"/>
              <a:gd name="T34" fmla="*/ 907 w 369"/>
              <a:gd name="T35" fmla="*/ 109 h 353"/>
              <a:gd name="T36" fmla="*/ 907 w 369"/>
              <a:gd name="T37" fmla="*/ 163 h 353"/>
              <a:gd name="T38" fmla="*/ 907 w 369"/>
              <a:gd name="T39" fmla="*/ 215 h 353"/>
              <a:gd name="T40" fmla="*/ 847 w 369"/>
              <a:gd name="T41" fmla="*/ 285 h 353"/>
              <a:gd name="T42" fmla="*/ 928 w 369"/>
              <a:gd name="T43" fmla="*/ 311 h 353"/>
              <a:gd name="T44" fmla="*/ 907 w 369"/>
              <a:gd name="T45" fmla="*/ 351 h 353"/>
              <a:gd name="T46" fmla="*/ 928 w 369"/>
              <a:gd name="T47" fmla="*/ 393 h 353"/>
              <a:gd name="T48" fmla="*/ 868 w 369"/>
              <a:gd name="T49" fmla="*/ 432 h 353"/>
              <a:gd name="T50" fmla="*/ 868 w 369"/>
              <a:gd name="T51" fmla="*/ 472 h 353"/>
              <a:gd name="T52" fmla="*/ 786 w 369"/>
              <a:gd name="T53" fmla="*/ 486 h 353"/>
              <a:gd name="T54" fmla="*/ 685 w 369"/>
              <a:gd name="T55" fmla="*/ 525 h 353"/>
              <a:gd name="T56" fmla="*/ 585 w 369"/>
              <a:gd name="T57" fmla="*/ 513 h 353"/>
              <a:gd name="T58" fmla="*/ 525 w 369"/>
              <a:gd name="T59" fmla="*/ 486 h 353"/>
              <a:gd name="T60" fmla="*/ 485 w 369"/>
              <a:gd name="T61" fmla="*/ 513 h 353"/>
              <a:gd name="T62" fmla="*/ 362 w 369"/>
              <a:gd name="T63" fmla="*/ 594 h 353"/>
              <a:gd name="T64" fmla="*/ 202 w 369"/>
              <a:gd name="T65" fmla="*/ 554 h 35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69"/>
              <a:gd name="T100" fmla="*/ 0 h 353"/>
              <a:gd name="T101" fmla="*/ 369 w 369"/>
              <a:gd name="T102" fmla="*/ 353 h 35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69" h="353">
                <a:moveTo>
                  <a:pt x="48" y="344"/>
                </a:moveTo>
                <a:lnTo>
                  <a:pt x="48" y="320"/>
                </a:lnTo>
                <a:lnTo>
                  <a:pt x="64" y="296"/>
                </a:lnTo>
                <a:lnTo>
                  <a:pt x="32" y="264"/>
                </a:lnTo>
                <a:lnTo>
                  <a:pt x="56" y="224"/>
                </a:lnTo>
                <a:lnTo>
                  <a:pt x="56" y="192"/>
                </a:lnTo>
                <a:lnTo>
                  <a:pt x="8" y="200"/>
                </a:lnTo>
                <a:lnTo>
                  <a:pt x="8" y="160"/>
                </a:lnTo>
                <a:lnTo>
                  <a:pt x="0" y="152"/>
                </a:lnTo>
                <a:lnTo>
                  <a:pt x="16" y="136"/>
                </a:lnTo>
                <a:lnTo>
                  <a:pt x="32" y="144"/>
                </a:lnTo>
                <a:lnTo>
                  <a:pt x="48" y="136"/>
                </a:lnTo>
                <a:lnTo>
                  <a:pt x="96" y="136"/>
                </a:lnTo>
                <a:lnTo>
                  <a:pt x="104" y="120"/>
                </a:lnTo>
                <a:lnTo>
                  <a:pt x="112" y="112"/>
                </a:lnTo>
                <a:lnTo>
                  <a:pt x="168" y="112"/>
                </a:lnTo>
                <a:lnTo>
                  <a:pt x="160" y="80"/>
                </a:lnTo>
                <a:lnTo>
                  <a:pt x="136" y="80"/>
                </a:lnTo>
                <a:lnTo>
                  <a:pt x="128" y="56"/>
                </a:lnTo>
                <a:lnTo>
                  <a:pt x="144" y="40"/>
                </a:lnTo>
                <a:lnTo>
                  <a:pt x="168" y="48"/>
                </a:lnTo>
                <a:lnTo>
                  <a:pt x="184" y="40"/>
                </a:lnTo>
                <a:lnTo>
                  <a:pt x="192" y="56"/>
                </a:lnTo>
                <a:lnTo>
                  <a:pt x="208" y="48"/>
                </a:lnTo>
                <a:lnTo>
                  <a:pt x="208" y="24"/>
                </a:lnTo>
                <a:lnTo>
                  <a:pt x="232" y="40"/>
                </a:lnTo>
                <a:lnTo>
                  <a:pt x="240" y="8"/>
                </a:lnTo>
                <a:lnTo>
                  <a:pt x="248" y="0"/>
                </a:lnTo>
                <a:lnTo>
                  <a:pt x="264" y="16"/>
                </a:lnTo>
                <a:lnTo>
                  <a:pt x="288" y="16"/>
                </a:lnTo>
                <a:lnTo>
                  <a:pt x="312" y="72"/>
                </a:lnTo>
                <a:lnTo>
                  <a:pt x="320" y="72"/>
                </a:lnTo>
                <a:lnTo>
                  <a:pt x="328" y="88"/>
                </a:lnTo>
                <a:lnTo>
                  <a:pt x="344" y="88"/>
                </a:lnTo>
                <a:lnTo>
                  <a:pt x="352" y="72"/>
                </a:lnTo>
                <a:lnTo>
                  <a:pt x="360" y="64"/>
                </a:lnTo>
                <a:lnTo>
                  <a:pt x="368" y="88"/>
                </a:lnTo>
                <a:lnTo>
                  <a:pt x="360" y="96"/>
                </a:lnTo>
                <a:lnTo>
                  <a:pt x="360" y="112"/>
                </a:lnTo>
                <a:lnTo>
                  <a:pt x="360" y="128"/>
                </a:lnTo>
                <a:lnTo>
                  <a:pt x="336" y="152"/>
                </a:lnTo>
                <a:lnTo>
                  <a:pt x="336" y="168"/>
                </a:lnTo>
                <a:lnTo>
                  <a:pt x="360" y="168"/>
                </a:lnTo>
                <a:lnTo>
                  <a:pt x="368" y="184"/>
                </a:lnTo>
                <a:lnTo>
                  <a:pt x="360" y="192"/>
                </a:lnTo>
                <a:lnTo>
                  <a:pt x="360" y="208"/>
                </a:lnTo>
                <a:lnTo>
                  <a:pt x="360" y="232"/>
                </a:lnTo>
                <a:lnTo>
                  <a:pt x="368" y="232"/>
                </a:lnTo>
                <a:lnTo>
                  <a:pt x="368" y="248"/>
                </a:lnTo>
                <a:lnTo>
                  <a:pt x="344" y="256"/>
                </a:lnTo>
                <a:lnTo>
                  <a:pt x="344" y="272"/>
                </a:lnTo>
                <a:lnTo>
                  <a:pt x="344" y="280"/>
                </a:lnTo>
                <a:lnTo>
                  <a:pt x="320" y="272"/>
                </a:lnTo>
                <a:lnTo>
                  <a:pt x="312" y="288"/>
                </a:lnTo>
                <a:lnTo>
                  <a:pt x="280" y="288"/>
                </a:lnTo>
                <a:lnTo>
                  <a:pt x="272" y="312"/>
                </a:lnTo>
                <a:lnTo>
                  <a:pt x="248" y="320"/>
                </a:lnTo>
                <a:lnTo>
                  <a:pt x="232" y="304"/>
                </a:lnTo>
                <a:lnTo>
                  <a:pt x="224" y="280"/>
                </a:lnTo>
                <a:lnTo>
                  <a:pt x="208" y="288"/>
                </a:lnTo>
                <a:lnTo>
                  <a:pt x="208" y="304"/>
                </a:lnTo>
                <a:lnTo>
                  <a:pt x="192" y="304"/>
                </a:lnTo>
                <a:lnTo>
                  <a:pt x="152" y="328"/>
                </a:lnTo>
                <a:lnTo>
                  <a:pt x="144" y="352"/>
                </a:lnTo>
                <a:lnTo>
                  <a:pt x="96" y="328"/>
                </a:lnTo>
                <a:lnTo>
                  <a:pt x="80" y="328"/>
                </a:lnTo>
                <a:lnTo>
                  <a:pt x="48" y="344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68641" y="4506885"/>
            <a:ext cx="814683" cy="866576"/>
          </a:xfrm>
          <a:custGeom>
            <a:avLst/>
            <a:gdLst>
              <a:gd name="T0" fmla="*/ 1325 w 569"/>
              <a:gd name="T1" fmla="*/ 745 h 617"/>
              <a:gd name="T2" fmla="*/ 1406 w 569"/>
              <a:gd name="T3" fmla="*/ 690 h 617"/>
              <a:gd name="T4" fmla="*/ 1325 w 569"/>
              <a:gd name="T5" fmla="*/ 677 h 617"/>
              <a:gd name="T6" fmla="*/ 1244 w 569"/>
              <a:gd name="T7" fmla="*/ 638 h 617"/>
              <a:gd name="T8" fmla="*/ 1166 w 569"/>
              <a:gd name="T9" fmla="*/ 599 h 617"/>
              <a:gd name="T10" fmla="*/ 1206 w 569"/>
              <a:gd name="T11" fmla="*/ 531 h 617"/>
              <a:gd name="T12" fmla="*/ 1185 w 569"/>
              <a:gd name="T13" fmla="*/ 413 h 617"/>
              <a:gd name="T14" fmla="*/ 1065 w 569"/>
              <a:gd name="T15" fmla="*/ 373 h 617"/>
              <a:gd name="T16" fmla="*/ 1043 w 569"/>
              <a:gd name="T17" fmla="*/ 293 h 617"/>
              <a:gd name="T18" fmla="*/ 1125 w 569"/>
              <a:gd name="T19" fmla="*/ 279 h 617"/>
              <a:gd name="T20" fmla="*/ 1283 w 569"/>
              <a:gd name="T21" fmla="*/ 266 h 617"/>
              <a:gd name="T22" fmla="*/ 1283 w 569"/>
              <a:gd name="T23" fmla="*/ 186 h 617"/>
              <a:gd name="T24" fmla="*/ 1166 w 569"/>
              <a:gd name="T25" fmla="*/ 186 h 617"/>
              <a:gd name="T26" fmla="*/ 1084 w 569"/>
              <a:gd name="T27" fmla="*/ 106 h 617"/>
              <a:gd name="T28" fmla="*/ 1023 w 569"/>
              <a:gd name="T29" fmla="*/ 159 h 617"/>
              <a:gd name="T30" fmla="*/ 964 w 569"/>
              <a:gd name="T31" fmla="*/ 239 h 617"/>
              <a:gd name="T32" fmla="*/ 922 w 569"/>
              <a:gd name="T33" fmla="*/ 399 h 617"/>
              <a:gd name="T34" fmla="*/ 844 w 569"/>
              <a:gd name="T35" fmla="*/ 373 h 617"/>
              <a:gd name="T36" fmla="*/ 722 w 569"/>
              <a:gd name="T37" fmla="*/ 399 h 617"/>
              <a:gd name="T38" fmla="*/ 682 w 569"/>
              <a:gd name="T39" fmla="*/ 373 h 617"/>
              <a:gd name="T40" fmla="*/ 582 w 569"/>
              <a:gd name="T41" fmla="*/ 173 h 617"/>
              <a:gd name="T42" fmla="*/ 543 w 569"/>
              <a:gd name="T43" fmla="*/ 186 h 617"/>
              <a:gd name="T44" fmla="*/ 523 w 569"/>
              <a:gd name="T45" fmla="*/ 122 h 617"/>
              <a:gd name="T46" fmla="*/ 402 w 569"/>
              <a:gd name="T47" fmla="*/ 66 h 617"/>
              <a:gd name="T48" fmla="*/ 341 w 569"/>
              <a:gd name="T49" fmla="*/ 135 h 617"/>
              <a:gd name="T50" fmla="*/ 341 w 569"/>
              <a:gd name="T51" fmla="*/ 0 h 617"/>
              <a:gd name="T52" fmla="*/ 281 w 569"/>
              <a:gd name="T53" fmla="*/ 0 h 617"/>
              <a:gd name="T54" fmla="*/ 240 w 569"/>
              <a:gd name="T55" fmla="*/ 53 h 617"/>
              <a:gd name="T56" fmla="*/ 221 w 569"/>
              <a:gd name="T57" fmla="*/ 106 h 617"/>
              <a:gd name="T58" fmla="*/ 200 w 569"/>
              <a:gd name="T59" fmla="*/ 159 h 617"/>
              <a:gd name="T60" fmla="*/ 260 w 569"/>
              <a:gd name="T61" fmla="*/ 186 h 617"/>
              <a:gd name="T62" fmla="*/ 221 w 569"/>
              <a:gd name="T63" fmla="*/ 399 h 617"/>
              <a:gd name="T64" fmla="*/ 60 w 569"/>
              <a:gd name="T65" fmla="*/ 466 h 617"/>
              <a:gd name="T66" fmla="*/ 20 w 569"/>
              <a:gd name="T67" fmla="*/ 518 h 617"/>
              <a:gd name="T68" fmla="*/ 0 w 569"/>
              <a:gd name="T69" fmla="*/ 623 h 617"/>
              <a:gd name="T70" fmla="*/ 121 w 569"/>
              <a:gd name="T71" fmla="*/ 611 h 617"/>
              <a:gd name="T72" fmla="*/ 200 w 569"/>
              <a:gd name="T73" fmla="*/ 651 h 617"/>
              <a:gd name="T74" fmla="*/ 221 w 569"/>
              <a:gd name="T75" fmla="*/ 677 h 617"/>
              <a:gd name="T76" fmla="*/ 240 w 569"/>
              <a:gd name="T77" fmla="*/ 745 h 617"/>
              <a:gd name="T78" fmla="*/ 301 w 569"/>
              <a:gd name="T79" fmla="*/ 772 h 617"/>
              <a:gd name="T80" fmla="*/ 281 w 569"/>
              <a:gd name="T81" fmla="*/ 838 h 617"/>
              <a:gd name="T82" fmla="*/ 260 w 569"/>
              <a:gd name="T83" fmla="*/ 876 h 617"/>
              <a:gd name="T84" fmla="*/ 362 w 569"/>
              <a:gd name="T85" fmla="*/ 930 h 617"/>
              <a:gd name="T86" fmla="*/ 501 w 569"/>
              <a:gd name="T87" fmla="*/ 959 h 617"/>
              <a:gd name="T88" fmla="*/ 560 w 569"/>
              <a:gd name="T89" fmla="*/ 943 h 617"/>
              <a:gd name="T90" fmla="*/ 582 w 569"/>
              <a:gd name="T91" fmla="*/ 997 h 617"/>
              <a:gd name="T92" fmla="*/ 662 w 569"/>
              <a:gd name="T93" fmla="*/ 984 h 617"/>
              <a:gd name="T94" fmla="*/ 682 w 569"/>
              <a:gd name="T95" fmla="*/ 851 h 617"/>
              <a:gd name="T96" fmla="*/ 823 w 569"/>
              <a:gd name="T97" fmla="*/ 838 h 617"/>
              <a:gd name="T98" fmla="*/ 882 w 569"/>
              <a:gd name="T99" fmla="*/ 851 h 617"/>
              <a:gd name="T100" fmla="*/ 964 w 569"/>
              <a:gd name="T101" fmla="*/ 851 h 617"/>
              <a:gd name="T102" fmla="*/ 1043 w 569"/>
              <a:gd name="T103" fmla="*/ 866 h 617"/>
              <a:gd name="T104" fmla="*/ 1106 w 569"/>
              <a:gd name="T105" fmla="*/ 838 h 617"/>
              <a:gd name="T106" fmla="*/ 1227 w 569"/>
              <a:gd name="T107" fmla="*/ 784 h 617"/>
              <a:gd name="T108" fmla="*/ 1305 w 569"/>
              <a:gd name="T109" fmla="*/ 772 h 61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69"/>
              <a:gd name="T166" fmla="*/ 0 h 617"/>
              <a:gd name="T167" fmla="*/ 569 w 569"/>
              <a:gd name="T168" fmla="*/ 617 h 61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69" h="617">
                <a:moveTo>
                  <a:pt x="520" y="464"/>
                </a:moveTo>
                <a:lnTo>
                  <a:pt x="528" y="448"/>
                </a:lnTo>
                <a:lnTo>
                  <a:pt x="568" y="448"/>
                </a:lnTo>
                <a:lnTo>
                  <a:pt x="560" y="416"/>
                </a:lnTo>
                <a:lnTo>
                  <a:pt x="552" y="400"/>
                </a:lnTo>
                <a:lnTo>
                  <a:pt x="528" y="408"/>
                </a:lnTo>
                <a:lnTo>
                  <a:pt x="504" y="400"/>
                </a:lnTo>
                <a:lnTo>
                  <a:pt x="496" y="384"/>
                </a:lnTo>
                <a:lnTo>
                  <a:pt x="464" y="384"/>
                </a:lnTo>
                <a:lnTo>
                  <a:pt x="464" y="360"/>
                </a:lnTo>
                <a:lnTo>
                  <a:pt x="464" y="344"/>
                </a:lnTo>
                <a:lnTo>
                  <a:pt x="480" y="320"/>
                </a:lnTo>
                <a:lnTo>
                  <a:pt x="448" y="288"/>
                </a:lnTo>
                <a:lnTo>
                  <a:pt x="472" y="248"/>
                </a:lnTo>
                <a:lnTo>
                  <a:pt x="472" y="216"/>
                </a:lnTo>
                <a:lnTo>
                  <a:pt x="424" y="224"/>
                </a:lnTo>
                <a:lnTo>
                  <a:pt x="424" y="184"/>
                </a:lnTo>
                <a:lnTo>
                  <a:pt x="416" y="176"/>
                </a:lnTo>
                <a:lnTo>
                  <a:pt x="432" y="160"/>
                </a:lnTo>
                <a:lnTo>
                  <a:pt x="448" y="168"/>
                </a:lnTo>
                <a:lnTo>
                  <a:pt x="464" y="152"/>
                </a:lnTo>
                <a:lnTo>
                  <a:pt x="512" y="160"/>
                </a:lnTo>
                <a:lnTo>
                  <a:pt x="528" y="136"/>
                </a:lnTo>
                <a:lnTo>
                  <a:pt x="512" y="112"/>
                </a:lnTo>
                <a:lnTo>
                  <a:pt x="488" y="128"/>
                </a:lnTo>
                <a:lnTo>
                  <a:pt x="464" y="112"/>
                </a:lnTo>
                <a:lnTo>
                  <a:pt x="464" y="64"/>
                </a:lnTo>
                <a:lnTo>
                  <a:pt x="432" y="64"/>
                </a:lnTo>
                <a:lnTo>
                  <a:pt x="424" y="96"/>
                </a:lnTo>
                <a:lnTo>
                  <a:pt x="408" y="96"/>
                </a:lnTo>
                <a:lnTo>
                  <a:pt x="408" y="120"/>
                </a:lnTo>
                <a:lnTo>
                  <a:pt x="384" y="144"/>
                </a:lnTo>
                <a:lnTo>
                  <a:pt x="368" y="144"/>
                </a:lnTo>
                <a:lnTo>
                  <a:pt x="368" y="240"/>
                </a:lnTo>
                <a:lnTo>
                  <a:pt x="344" y="240"/>
                </a:lnTo>
                <a:lnTo>
                  <a:pt x="336" y="224"/>
                </a:lnTo>
                <a:lnTo>
                  <a:pt x="320" y="240"/>
                </a:lnTo>
                <a:lnTo>
                  <a:pt x="288" y="240"/>
                </a:lnTo>
                <a:lnTo>
                  <a:pt x="288" y="232"/>
                </a:lnTo>
                <a:lnTo>
                  <a:pt x="272" y="224"/>
                </a:lnTo>
                <a:lnTo>
                  <a:pt x="272" y="192"/>
                </a:lnTo>
                <a:lnTo>
                  <a:pt x="232" y="104"/>
                </a:lnTo>
                <a:lnTo>
                  <a:pt x="216" y="104"/>
                </a:lnTo>
                <a:lnTo>
                  <a:pt x="216" y="112"/>
                </a:lnTo>
                <a:lnTo>
                  <a:pt x="200" y="88"/>
                </a:lnTo>
                <a:lnTo>
                  <a:pt x="208" y="72"/>
                </a:lnTo>
                <a:lnTo>
                  <a:pt x="176" y="32"/>
                </a:lnTo>
                <a:lnTo>
                  <a:pt x="160" y="40"/>
                </a:lnTo>
                <a:lnTo>
                  <a:pt x="152" y="80"/>
                </a:lnTo>
                <a:lnTo>
                  <a:pt x="136" y="80"/>
                </a:lnTo>
                <a:lnTo>
                  <a:pt x="136" y="64"/>
                </a:lnTo>
                <a:lnTo>
                  <a:pt x="136" y="0"/>
                </a:lnTo>
                <a:lnTo>
                  <a:pt x="120" y="16"/>
                </a:lnTo>
                <a:lnTo>
                  <a:pt x="112" y="0"/>
                </a:lnTo>
                <a:lnTo>
                  <a:pt x="96" y="16"/>
                </a:lnTo>
                <a:lnTo>
                  <a:pt x="96" y="32"/>
                </a:lnTo>
                <a:lnTo>
                  <a:pt x="104" y="64"/>
                </a:lnTo>
                <a:lnTo>
                  <a:pt x="88" y="64"/>
                </a:lnTo>
                <a:lnTo>
                  <a:pt x="72" y="64"/>
                </a:lnTo>
                <a:lnTo>
                  <a:pt x="80" y="96"/>
                </a:lnTo>
                <a:lnTo>
                  <a:pt x="80" y="112"/>
                </a:lnTo>
                <a:lnTo>
                  <a:pt x="104" y="112"/>
                </a:lnTo>
                <a:lnTo>
                  <a:pt x="104" y="168"/>
                </a:lnTo>
                <a:lnTo>
                  <a:pt x="88" y="240"/>
                </a:lnTo>
                <a:lnTo>
                  <a:pt x="40" y="272"/>
                </a:lnTo>
                <a:lnTo>
                  <a:pt x="24" y="280"/>
                </a:lnTo>
                <a:lnTo>
                  <a:pt x="16" y="288"/>
                </a:lnTo>
                <a:lnTo>
                  <a:pt x="8" y="312"/>
                </a:lnTo>
                <a:lnTo>
                  <a:pt x="8" y="360"/>
                </a:lnTo>
                <a:lnTo>
                  <a:pt x="0" y="376"/>
                </a:lnTo>
                <a:lnTo>
                  <a:pt x="32" y="376"/>
                </a:lnTo>
                <a:lnTo>
                  <a:pt x="48" y="368"/>
                </a:lnTo>
                <a:lnTo>
                  <a:pt x="88" y="376"/>
                </a:lnTo>
                <a:lnTo>
                  <a:pt x="80" y="392"/>
                </a:lnTo>
                <a:lnTo>
                  <a:pt x="72" y="392"/>
                </a:lnTo>
                <a:lnTo>
                  <a:pt x="88" y="408"/>
                </a:lnTo>
                <a:lnTo>
                  <a:pt x="80" y="432"/>
                </a:lnTo>
                <a:lnTo>
                  <a:pt x="96" y="448"/>
                </a:lnTo>
                <a:lnTo>
                  <a:pt x="120" y="448"/>
                </a:lnTo>
                <a:lnTo>
                  <a:pt x="120" y="464"/>
                </a:lnTo>
                <a:lnTo>
                  <a:pt x="112" y="472"/>
                </a:lnTo>
                <a:lnTo>
                  <a:pt x="112" y="504"/>
                </a:lnTo>
                <a:lnTo>
                  <a:pt x="96" y="504"/>
                </a:lnTo>
                <a:lnTo>
                  <a:pt x="104" y="528"/>
                </a:lnTo>
                <a:lnTo>
                  <a:pt x="144" y="528"/>
                </a:lnTo>
                <a:lnTo>
                  <a:pt x="144" y="560"/>
                </a:lnTo>
                <a:lnTo>
                  <a:pt x="160" y="568"/>
                </a:lnTo>
                <a:lnTo>
                  <a:pt x="200" y="576"/>
                </a:lnTo>
                <a:lnTo>
                  <a:pt x="216" y="560"/>
                </a:lnTo>
                <a:lnTo>
                  <a:pt x="224" y="568"/>
                </a:lnTo>
                <a:lnTo>
                  <a:pt x="216" y="592"/>
                </a:lnTo>
                <a:lnTo>
                  <a:pt x="232" y="600"/>
                </a:lnTo>
                <a:lnTo>
                  <a:pt x="264" y="616"/>
                </a:lnTo>
                <a:lnTo>
                  <a:pt x="264" y="592"/>
                </a:lnTo>
                <a:lnTo>
                  <a:pt x="264" y="520"/>
                </a:lnTo>
                <a:lnTo>
                  <a:pt x="272" y="512"/>
                </a:lnTo>
                <a:lnTo>
                  <a:pt x="320" y="512"/>
                </a:lnTo>
                <a:lnTo>
                  <a:pt x="328" y="504"/>
                </a:lnTo>
                <a:lnTo>
                  <a:pt x="344" y="504"/>
                </a:lnTo>
                <a:lnTo>
                  <a:pt x="352" y="512"/>
                </a:lnTo>
                <a:lnTo>
                  <a:pt x="376" y="504"/>
                </a:lnTo>
                <a:lnTo>
                  <a:pt x="384" y="512"/>
                </a:lnTo>
                <a:lnTo>
                  <a:pt x="392" y="504"/>
                </a:lnTo>
                <a:lnTo>
                  <a:pt x="416" y="520"/>
                </a:lnTo>
                <a:lnTo>
                  <a:pt x="416" y="504"/>
                </a:lnTo>
                <a:lnTo>
                  <a:pt x="440" y="504"/>
                </a:lnTo>
                <a:lnTo>
                  <a:pt x="480" y="496"/>
                </a:lnTo>
                <a:lnTo>
                  <a:pt x="488" y="472"/>
                </a:lnTo>
                <a:lnTo>
                  <a:pt x="504" y="464"/>
                </a:lnTo>
                <a:lnTo>
                  <a:pt x="520" y="464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47662" y="3504550"/>
            <a:ext cx="1731797" cy="1103837"/>
          </a:xfrm>
          <a:custGeom>
            <a:avLst/>
            <a:gdLst>
              <a:gd name="T0" fmla="*/ 2979 w 1209"/>
              <a:gd name="T1" fmla="*/ 1217 h 785"/>
              <a:gd name="T2" fmla="*/ 2919 w 1209"/>
              <a:gd name="T3" fmla="*/ 1217 h 785"/>
              <a:gd name="T4" fmla="*/ 2919 w 1209"/>
              <a:gd name="T5" fmla="*/ 1311 h 785"/>
              <a:gd name="T6" fmla="*/ 2797 w 1209"/>
              <a:gd name="T7" fmla="*/ 1270 h 785"/>
              <a:gd name="T8" fmla="*/ 2736 w 1209"/>
              <a:gd name="T9" fmla="*/ 1257 h 785"/>
              <a:gd name="T10" fmla="*/ 2577 w 1209"/>
              <a:gd name="T11" fmla="*/ 1204 h 785"/>
              <a:gd name="T12" fmla="*/ 2618 w 1209"/>
              <a:gd name="T13" fmla="*/ 1161 h 785"/>
              <a:gd name="T14" fmla="*/ 2595 w 1209"/>
              <a:gd name="T15" fmla="*/ 1138 h 785"/>
              <a:gd name="T16" fmla="*/ 2517 w 1209"/>
              <a:gd name="T17" fmla="*/ 1110 h 785"/>
              <a:gd name="T18" fmla="*/ 2456 w 1209"/>
              <a:gd name="T19" fmla="*/ 1138 h 785"/>
              <a:gd name="T20" fmla="*/ 2334 w 1209"/>
              <a:gd name="T21" fmla="*/ 1084 h 785"/>
              <a:gd name="T22" fmla="*/ 2094 w 1209"/>
              <a:gd name="T23" fmla="*/ 1161 h 785"/>
              <a:gd name="T24" fmla="*/ 2034 w 1209"/>
              <a:gd name="T25" fmla="*/ 1204 h 785"/>
              <a:gd name="T26" fmla="*/ 1834 w 1209"/>
              <a:gd name="T27" fmla="*/ 1230 h 785"/>
              <a:gd name="T28" fmla="*/ 1650 w 1209"/>
              <a:gd name="T29" fmla="*/ 1190 h 785"/>
              <a:gd name="T30" fmla="*/ 1590 w 1209"/>
              <a:gd name="T31" fmla="*/ 1138 h 785"/>
              <a:gd name="T32" fmla="*/ 1468 w 1209"/>
              <a:gd name="T33" fmla="*/ 1177 h 785"/>
              <a:gd name="T34" fmla="*/ 1349 w 1209"/>
              <a:gd name="T35" fmla="*/ 1217 h 785"/>
              <a:gd name="T36" fmla="*/ 1147 w 1209"/>
              <a:gd name="T37" fmla="*/ 1124 h 785"/>
              <a:gd name="T38" fmla="*/ 1027 w 1209"/>
              <a:gd name="T39" fmla="*/ 1069 h 785"/>
              <a:gd name="T40" fmla="*/ 907 w 1209"/>
              <a:gd name="T41" fmla="*/ 1044 h 785"/>
              <a:gd name="T42" fmla="*/ 806 w 1209"/>
              <a:gd name="T43" fmla="*/ 990 h 785"/>
              <a:gd name="T44" fmla="*/ 684 w 1209"/>
              <a:gd name="T45" fmla="*/ 869 h 785"/>
              <a:gd name="T46" fmla="*/ 623 w 1209"/>
              <a:gd name="T47" fmla="*/ 854 h 785"/>
              <a:gd name="T48" fmla="*/ 523 w 1209"/>
              <a:gd name="T49" fmla="*/ 762 h 785"/>
              <a:gd name="T50" fmla="*/ 402 w 1209"/>
              <a:gd name="T51" fmla="*/ 643 h 785"/>
              <a:gd name="T52" fmla="*/ 301 w 1209"/>
              <a:gd name="T53" fmla="*/ 682 h 785"/>
              <a:gd name="T54" fmla="*/ 162 w 1209"/>
              <a:gd name="T55" fmla="*/ 549 h 785"/>
              <a:gd name="T56" fmla="*/ 79 w 1209"/>
              <a:gd name="T57" fmla="*/ 454 h 785"/>
              <a:gd name="T58" fmla="*/ 0 w 1209"/>
              <a:gd name="T59" fmla="*/ 429 h 785"/>
              <a:gd name="T60" fmla="*/ 41 w 1209"/>
              <a:gd name="T61" fmla="*/ 294 h 785"/>
              <a:gd name="T62" fmla="*/ 121 w 1209"/>
              <a:gd name="T63" fmla="*/ 321 h 785"/>
              <a:gd name="T64" fmla="*/ 200 w 1209"/>
              <a:gd name="T65" fmla="*/ 307 h 785"/>
              <a:gd name="T66" fmla="*/ 200 w 1209"/>
              <a:gd name="T67" fmla="*/ 214 h 785"/>
              <a:gd name="T68" fmla="*/ 141 w 1209"/>
              <a:gd name="T69" fmla="*/ 160 h 785"/>
              <a:gd name="T70" fmla="*/ 200 w 1209"/>
              <a:gd name="T71" fmla="*/ 80 h 785"/>
              <a:gd name="T72" fmla="*/ 384 w 1209"/>
              <a:gd name="T73" fmla="*/ 66 h 785"/>
              <a:gd name="T74" fmla="*/ 523 w 1209"/>
              <a:gd name="T75" fmla="*/ 13 h 785"/>
              <a:gd name="T76" fmla="*/ 723 w 1209"/>
              <a:gd name="T77" fmla="*/ 27 h 785"/>
              <a:gd name="T78" fmla="*/ 866 w 1209"/>
              <a:gd name="T79" fmla="*/ 93 h 785"/>
              <a:gd name="T80" fmla="*/ 1087 w 1209"/>
              <a:gd name="T81" fmla="*/ 93 h 785"/>
              <a:gd name="T82" fmla="*/ 1329 w 1209"/>
              <a:gd name="T83" fmla="*/ 66 h 785"/>
              <a:gd name="T84" fmla="*/ 1672 w 1209"/>
              <a:gd name="T85" fmla="*/ 93 h 785"/>
              <a:gd name="T86" fmla="*/ 1791 w 1209"/>
              <a:gd name="T87" fmla="*/ 122 h 785"/>
              <a:gd name="T88" fmla="*/ 1771 w 1209"/>
              <a:gd name="T89" fmla="*/ 160 h 785"/>
              <a:gd name="T90" fmla="*/ 1834 w 1209"/>
              <a:gd name="T91" fmla="*/ 227 h 785"/>
              <a:gd name="T92" fmla="*/ 1791 w 1209"/>
              <a:gd name="T93" fmla="*/ 307 h 785"/>
              <a:gd name="T94" fmla="*/ 1751 w 1209"/>
              <a:gd name="T95" fmla="*/ 416 h 785"/>
              <a:gd name="T96" fmla="*/ 1851 w 1209"/>
              <a:gd name="T97" fmla="*/ 535 h 785"/>
              <a:gd name="T98" fmla="*/ 2094 w 1209"/>
              <a:gd name="T99" fmla="*/ 615 h 785"/>
              <a:gd name="T100" fmla="*/ 2355 w 1209"/>
              <a:gd name="T101" fmla="*/ 695 h 785"/>
              <a:gd name="T102" fmla="*/ 2497 w 1209"/>
              <a:gd name="T103" fmla="*/ 708 h 785"/>
              <a:gd name="T104" fmla="*/ 2535 w 1209"/>
              <a:gd name="T105" fmla="*/ 804 h 785"/>
              <a:gd name="T106" fmla="*/ 2618 w 1209"/>
              <a:gd name="T107" fmla="*/ 830 h 785"/>
              <a:gd name="T108" fmla="*/ 2655 w 1209"/>
              <a:gd name="T109" fmla="*/ 790 h 785"/>
              <a:gd name="T110" fmla="*/ 2718 w 1209"/>
              <a:gd name="T111" fmla="*/ 804 h 785"/>
              <a:gd name="T112" fmla="*/ 2756 w 1209"/>
              <a:gd name="T113" fmla="*/ 776 h 785"/>
              <a:gd name="T114" fmla="*/ 2857 w 1209"/>
              <a:gd name="T115" fmla="*/ 737 h 785"/>
              <a:gd name="T116" fmla="*/ 2960 w 1209"/>
              <a:gd name="T117" fmla="*/ 762 h 785"/>
              <a:gd name="T118" fmla="*/ 3039 w 1209"/>
              <a:gd name="T119" fmla="*/ 895 h 785"/>
              <a:gd name="T120" fmla="*/ 3039 w 1209"/>
              <a:gd name="T121" fmla="*/ 963 h 785"/>
              <a:gd name="T122" fmla="*/ 3019 w 1209"/>
              <a:gd name="T123" fmla="*/ 1190 h 7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209"/>
              <a:gd name="T187" fmla="*/ 0 h 785"/>
              <a:gd name="T188" fmla="*/ 1209 w 1209"/>
              <a:gd name="T189" fmla="*/ 785 h 78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209" h="785">
                <a:moveTo>
                  <a:pt x="1200" y="712"/>
                </a:moveTo>
                <a:lnTo>
                  <a:pt x="1184" y="728"/>
                </a:lnTo>
                <a:lnTo>
                  <a:pt x="1176" y="712"/>
                </a:lnTo>
                <a:lnTo>
                  <a:pt x="1160" y="728"/>
                </a:lnTo>
                <a:lnTo>
                  <a:pt x="1168" y="776"/>
                </a:lnTo>
                <a:lnTo>
                  <a:pt x="1160" y="784"/>
                </a:lnTo>
                <a:lnTo>
                  <a:pt x="1136" y="776"/>
                </a:lnTo>
                <a:lnTo>
                  <a:pt x="1112" y="760"/>
                </a:lnTo>
                <a:lnTo>
                  <a:pt x="1112" y="744"/>
                </a:lnTo>
                <a:lnTo>
                  <a:pt x="1088" y="752"/>
                </a:lnTo>
                <a:lnTo>
                  <a:pt x="1024" y="728"/>
                </a:lnTo>
                <a:lnTo>
                  <a:pt x="1024" y="720"/>
                </a:lnTo>
                <a:lnTo>
                  <a:pt x="1040" y="712"/>
                </a:lnTo>
                <a:lnTo>
                  <a:pt x="1040" y="696"/>
                </a:lnTo>
                <a:lnTo>
                  <a:pt x="1024" y="688"/>
                </a:lnTo>
                <a:lnTo>
                  <a:pt x="1032" y="680"/>
                </a:lnTo>
                <a:lnTo>
                  <a:pt x="1016" y="656"/>
                </a:lnTo>
                <a:lnTo>
                  <a:pt x="1000" y="664"/>
                </a:lnTo>
                <a:lnTo>
                  <a:pt x="984" y="672"/>
                </a:lnTo>
                <a:lnTo>
                  <a:pt x="976" y="680"/>
                </a:lnTo>
                <a:lnTo>
                  <a:pt x="960" y="680"/>
                </a:lnTo>
                <a:lnTo>
                  <a:pt x="928" y="648"/>
                </a:lnTo>
                <a:lnTo>
                  <a:pt x="864" y="696"/>
                </a:lnTo>
                <a:lnTo>
                  <a:pt x="832" y="696"/>
                </a:lnTo>
                <a:lnTo>
                  <a:pt x="824" y="720"/>
                </a:lnTo>
                <a:lnTo>
                  <a:pt x="808" y="720"/>
                </a:lnTo>
                <a:lnTo>
                  <a:pt x="760" y="744"/>
                </a:lnTo>
                <a:lnTo>
                  <a:pt x="728" y="736"/>
                </a:lnTo>
                <a:lnTo>
                  <a:pt x="712" y="712"/>
                </a:lnTo>
                <a:lnTo>
                  <a:pt x="656" y="712"/>
                </a:lnTo>
                <a:lnTo>
                  <a:pt x="664" y="688"/>
                </a:lnTo>
                <a:lnTo>
                  <a:pt x="632" y="680"/>
                </a:lnTo>
                <a:lnTo>
                  <a:pt x="600" y="680"/>
                </a:lnTo>
                <a:lnTo>
                  <a:pt x="584" y="704"/>
                </a:lnTo>
                <a:lnTo>
                  <a:pt x="552" y="728"/>
                </a:lnTo>
                <a:lnTo>
                  <a:pt x="536" y="728"/>
                </a:lnTo>
                <a:lnTo>
                  <a:pt x="544" y="680"/>
                </a:lnTo>
                <a:lnTo>
                  <a:pt x="456" y="672"/>
                </a:lnTo>
                <a:lnTo>
                  <a:pt x="424" y="640"/>
                </a:lnTo>
                <a:lnTo>
                  <a:pt x="408" y="640"/>
                </a:lnTo>
                <a:lnTo>
                  <a:pt x="392" y="648"/>
                </a:lnTo>
                <a:lnTo>
                  <a:pt x="360" y="624"/>
                </a:lnTo>
                <a:lnTo>
                  <a:pt x="336" y="600"/>
                </a:lnTo>
                <a:lnTo>
                  <a:pt x="320" y="592"/>
                </a:lnTo>
                <a:lnTo>
                  <a:pt x="280" y="544"/>
                </a:lnTo>
                <a:lnTo>
                  <a:pt x="272" y="520"/>
                </a:lnTo>
                <a:lnTo>
                  <a:pt x="264" y="512"/>
                </a:lnTo>
                <a:lnTo>
                  <a:pt x="248" y="512"/>
                </a:lnTo>
                <a:lnTo>
                  <a:pt x="224" y="464"/>
                </a:lnTo>
                <a:lnTo>
                  <a:pt x="208" y="456"/>
                </a:lnTo>
                <a:lnTo>
                  <a:pt x="192" y="424"/>
                </a:lnTo>
                <a:lnTo>
                  <a:pt x="160" y="384"/>
                </a:lnTo>
                <a:lnTo>
                  <a:pt x="144" y="384"/>
                </a:lnTo>
                <a:lnTo>
                  <a:pt x="120" y="408"/>
                </a:lnTo>
                <a:lnTo>
                  <a:pt x="96" y="376"/>
                </a:lnTo>
                <a:lnTo>
                  <a:pt x="64" y="328"/>
                </a:lnTo>
                <a:lnTo>
                  <a:pt x="40" y="304"/>
                </a:lnTo>
                <a:lnTo>
                  <a:pt x="32" y="272"/>
                </a:lnTo>
                <a:lnTo>
                  <a:pt x="8" y="280"/>
                </a:lnTo>
                <a:lnTo>
                  <a:pt x="0" y="256"/>
                </a:lnTo>
                <a:lnTo>
                  <a:pt x="8" y="248"/>
                </a:lnTo>
                <a:lnTo>
                  <a:pt x="16" y="176"/>
                </a:lnTo>
                <a:lnTo>
                  <a:pt x="32" y="168"/>
                </a:lnTo>
                <a:lnTo>
                  <a:pt x="48" y="192"/>
                </a:lnTo>
                <a:lnTo>
                  <a:pt x="64" y="184"/>
                </a:lnTo>
                <a:lnTo>
                  <a:pt x="80" y="184"/>
                </a:lnTo>
                <a:lnTo>
                  <a:pt x="72" y="144"/>
                </a:lnTo>
                <a:lnTo>
                  <a:pt x="80" y="128"/>
                </a:lnTo>
                <a:lnTo>
                  <a:pt x="56" y="120"/>
                </a:lnTo>
                <a:lnTo>
                  <a:pt x="56" y="96"/>
                </a:lnTo>
                <a:lnTo>
                  <a:pt x="64" y="56"/>
                </a:lnTo>
                <a:lnTo>
                  <a:pt x="80" y="48"/>
                </a:lnTo>
                <a:lnTo>
                  <a:pt x="120" y="56"/>
                </a:lnTo>
                <a:lnTo>
                  <a:pt x="152" y="40"/>
                </a:lnTo>
                <a:lnTo>
                  <a:pt x="176" y="0"/>
                </a:lnTo>
                <a:lnTo>
                  <a:pt x="208" y="8"/>
                </a:lnTo>
                <a:lnTo>
                  <a:pt x="272" y="32"/>
                </a:lnTo>
                <a:lnTo>
                  <a:pt x="288" y="16"/>
                </a:lnTo>
                <a:lnTo>
                  <a:pt x="336" y="24"/>
                </a:lnTo>
                <a:lnTo>
                  <a:pt x="344" y="56"/>
                </a:lnTo>
                <a:lnTo>
                  <a:pt x="408" y="72"/>
                </a:lnTo>
                <a:lnTo>
                  <a:pt x="432" y="56"/>
                </a:lnTo>
                <a:lnTo>
                  <a:pt x="504" y="56"/>
                </a:lnTo>
                <a:lnTo>
                  <a:pt x="528" y="40"/>
                </a:lnTo>
                <a:lnTo>
                  <a:pt x="640" y="32"/>
                </a:lnTo>
                <a:lnTo>
                  <a:pt x="664" y="56"/>
                </a:lnTo>
                <a:lnTo>
                  <a:pt x="696" y="64"/>
                </a:lnTo>
                <a:lnTo>
                  <a:pt x="712" y="72"/>
                </a:lnTo>
                <a:lnTo>
                  <a:pt x="720" y="88"/>
                </a:lnTo>
                <a:lnTo>
                  <a:pt x="704" y="96"/>
                </a:lnTo>
                <a:lnTo>
                  <a:pt x="728" y="104"/>
                </a:lnTo>
                <a:lnTo>
                  <a:pt x="728" y="136"/>
                </a:lnTo>
                <a:lnTo>
                  <a:pt x="704" y="168"/>
                </a:lnTo>
                <a:lnTo>
                  <a:pt x="712" y="184"/>
                </a:lnTo>
                <a:lnTo>
                  <a:pt x="704" y="232"/>
                </a:lnTo>
                <a:lnTo>
                  <a:pt x="696" y="248"/>
                </a:lnTo>
                <a:lnTo>
                  <a:pt x="712" y="296"/>
                </a:lnTo>
                <a:lnTo>
                  <a:pt x="736" y="320"/>
                </a:lnTo>
                <a:lnTo>
                  <a:pt x="784" y="320"/>
                </a:lnTo>
                <a:lnTo>
                  <a:pt x="832" y="368"/>
                </a:lnTo>
                <a:lnTo>
                  <a:pt x="864" y="376"/>
                </a:lnTo>
                <a:lnTo>
                  <a:pt x="936" y="416"/>
                </a:lnTo>
                <a:lnTo>
                  <a:pt x="968" y="400"/>
                </a:lnTo>
                <a:lnTo>
                  <a:pt x="992" y="424"/>
                </a:lnTo>
                <a:lnTo>
                  <a:pt x="1016" y="448"/>
                </a:lnTo>
                <a:lnTo>
                  <a:pt x="1008" y="480"/>
                </a:lnTo>
                <a:lnTo>
                  <a:pt x="1040" y="480"/>
                </a:lnTo>
                <a:lnTo>
                  <a:pt x="1040" y="496"/>
                </a:lnTo>
                <a:lnTo>
                  <a:pt x="1064" y="496"/>
                </a:lnTo>
                <a:lnTo>
                  <a:pt x="1056" y="472"/>
                </a:lnTo>
                <a:lnTo>
                  <a:pt x="1072" y="472"/>
                </a:lnTo>
                <a:lnTo>
                  <a:pt x="1080" y="480"/>
                </a:lnTo>
                <a:lnTo>
                  <a:pt x="1096" y="480"/>
                </a:lnTo>
                <a:lnTo>
                  <a:pt x="1096" y="464"/>
                </a:lnTo>
                <a:lnTo>
                  <a:pt x="1120" y="464"/>
                </a:lnTo>
                <a:lnTo>
                  <a:pt x="1136" y="440"/>
                </a:lnTo>
                <a:lnTo>
                  <a:pt x="1152" y="432"/>
                </a:lnTo>
                <a:lnTo>
                  <a:pt x="1176" y="456"/>
                </a:lnTo>
                <a:lnTo>
                  <a:pt x="1176" y="480"/>
                </a:lnTo>
                <a:lnTo>
                  <a:pt x="1208" y="536"/>
                </a:lnTo>
                <a:lnTo>
                  <a:pt x="1192" y="544"/>
                </a:lnTo>
                <a:lnTo>
                  <a:pt x="1208" y="576"/>
                </a:lnTo>
                <a:lnTo>
                  <a:pt x="1208" y="608"/>
                </a:lnTo>
                <a:lnTo>
                  <a:pt x="1200" y="712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74645" y="3956235"/>
            <a:ext cx="1087435" cy="889414"/>
          </a:xfrm>
          <a:custGeom>
            <a:avLst/>
            <a:gdLst>
              <a:gd name="T0" fmla="*/ 1730 w 761"/>
              <a:gd name="T1" fmla="*/ 812 h 633"/>
              <a:gd name="T2" fmla="*/ 1670 w 761"/>
              <a:gd name="T3" fmla="*/ 838 h 633"/>
              <a:gd name="T4" fmla="*/ 1630 w 761"/>
              <a:gd name="T5" fmla="*/ 812 h 633"/>
              <a:gd name="T6" fmla="*/ 1512 w 761"/>
              <a:gd name="T7" fmla="*/ 719 h 633"/>
              <a:gd name="T8" fmla="*/ 1453 w 761"/>
              <a:gd name="T9" fmla="*/ 707 h 633"/>
              <a:gd name="T10" fmla="*/ 1371 w 761"/>
              <a:gd name="T11" fmla="*/ 732 h 633"/>
              <a:gd name="T12" fmla="*/ 1332 w 761"/>
              <a:gd name="T13" fmla="*/ 786 h 633"/>
              <a:gd name="T14" fmla="*/ 1273 w 761"/>
              <a:gd name="T15" fmla="*/ 773 h 633"/>
              <a:gd name="T16" fmla="*/ 1173 w 761"/>
              <a:gd name="T17" fmla="*/ 786 h 633"/>
              <a:gd name="T18" fmla="*/ 1254 w 761"/>
              <a:gd name="T19" fmla="*/ 825 h 633"/>
              <a:gd name="T20" fmla="*/ 1133 w 761"/>
              <a:gd name="T21" fmla="*/ 880 h 633"/>
              <a:gd name="T22" fmla="*/ 1035 w 761"/>
              <a:gd name="T23" fmla="*/ 867 h 633"/>
              <a:gd name="T24" fmla="*/ 974 w 761"/>
              <a:gd name="T25" fmla="*/ 759 h 633"/>
              <a:gd name="T26" fmla="*/ 894 w 761"/>
              <a:gd name="T27" fmla="*/ 812 h 633"/>
              <a:gd name="T28" fmla="*/ 834 w 761"/>
              <a:gd name="T29" fmla="*/ 838 h 633"/>
              <a:gd name="T30" fmla="*/ 735 w 761"/>
              <a:gd name="T31" fmla="*/ 894 h 633"/>
              <a:gd name="T32" fmla="*/ 675 w 761"/>
              <a:gd name="T33" fmla="*/ 1052 h 633"/>
              <a:gd name="T34" fmla="*/ 619 w 761"/>
              <a:gd name="T35" fmla="*/ 1052 h 633"/>
              <a:gd name="T36" fmla="*/ 537 w 761"/>
              <a:gd name="T37" fmla="*/ 1039 h 633"/>
              <a:gd name="T38" fmla="*/ 498 w 761"/>
              <a:gd name="T39" fmla="*/ 960 h 633"/>
              <a:gd name="T40" fmla="*/ 360 w 761"/>
              <a:gd name="T41" fmla="*/ 825 h 633"/>
              <a:gd name="T42" fmla="*/ 319 w 761"/>
              <a:gd name="T43" fmla="*/ 800 h 633"/>
              <a:gd name="T44" fmla="*/ 259 w 761"/>
              <a:gd name="T45" fmla="*/ 707 h 633"/>
              <a:gd name="T46" fmla="*/ 199 w 761"/>
              <a:gd name="T47" fmla="*/ 773 h 633"/>
              <a:gd name="T48" fmla="*/ 179 w 761"/>
              <a:gd name="T49" fmla="*/ 414 h 633"/>
              <a:gd name="T50" fmla="*/ 179 w 761"/>
              <a:gd name="T51" fmla="*/ 359 h 633"/>
              <a:gd name="T52" fmla="*/ 101 w 761"/>
              <a:gd name="T53" fmla="*/ 227 h 633"/>
              <a:gd name="T54" fmla="*/ 0 w 761"/>
              <a:gd name="T55" fmla="*/ 173 h 633"/>
              <a:gd name="T56" fmla="*/ 20 w 761"/>
              <a:gd name="T57" fmla="*/ 106 h 633"/>
              <a:gd name="T58" fmla="*/ 41 w 761"/>
              <a:gd name="T59" fmla="*/ 53 h 633"/>
              <a:gd name="T60" fmla="*/ 79 w 761"/>
              <a:gd name="T61" fmla="*/ 0 h 633"/>
              <a:gd name="T62" fmla="*/ 158 w 761"/>
              <a:gd name="T63" fmla="*/ 27 h 633"/>
              <a:gd name="T64" fmla="*/ 218 w 761"/>
              <a:gd name="T65" fmla="*/ 135 h 633"/>
              <a:gd name="T66" fmla="*/ 319 w 761"/>
              <a:gd name="T67" fmla="*/ 200 h 633"/>
              <a:gd name="T68" fmla="*/ 377 w 761"/>
              <a:gd name="T69" fmla="*/ 173 h 633"/>
              <a:gd name="T70" fmla="*/ 438 w 761"/>
              <a:gd name="T71" fmla="*/ 214 h 633"/>
              <a:gd name="T72" fmla="*/ 558 w 761"/>
              <a:gd name="T73" fmla="*/ 159 h 633"/>
              <a:gd name="T74" fmla="*/ 716 w 761"/>
              <a:gd name="T75" fmla="*/ 159 h 633"/>
              <a:gd name="T76" fmla="*/ 735 w 761"/>
              <a:gd name="T77" fmla="*/ 66 h 633"/>
              <a:gd name="T78" fmla="*/ 795 w 761"/>
              <a:gd name="T79" fmla="*/ 53 h 633"/>
              <a:gd name="T80" fmla="*/ 855 w 761"/>
              <a:gd name="T81" fmla="*/ 80 h 633"/>
              <a:gd name="T82" fmla="*/ 995 w 761"/>
              <a:gd name="T83" fmla="*/ 122 h 633"/>
              <a:gd name="T84" fmla="*/ 1035 w 761"/>
              <a:gd name="T85" fmla="*/ 227 h 633"/>
              <a:gd name="T86" fmla="*/ 1173 w 761"/>
              <a:gd name="T87" fmla="*/ 266 h 633"/>
              <a:gd name="T88" fmla="*/ 1273 w 761"/>
              <a:gd name="T89" fmla="*/ 227 h 633"/>
              <a:gd name="T90" fmla="*/ 1371 w 761"/>
              <a:gd name="T91" fmla="*/ 239 h 633"/>
              <a:gd name="T92" fmla="*/ 1554 w 761"/>
              <a:gd name="T93" fmla="*/ 307 h 633"/>
              <a:gd name="T94" fmla="*/ 1752 w 761"/>
              <a:gd name="T95" fmla="*/ 374 h 633"/>
              <a:gd name="T96" fmla="*/ 1890 w 761"/>
              <a:gd name="T97" fmla="*/ 427 h 633"/>
              <a:gd name="T98" fmla="*/ 1850 w 761"/>
              <a:gd name="T99" fmla="*/ 493 h 633"/>
              <a:gd name="T100" fmla="*/ 1651 w 761"/>
              <a:gd name="T101" fmla="*/ 520 h 633"/>
              <a:gd name="T102" fmla="*/ 1609 w 761"/>
              <a:gd name="T103" fmla="*/ 559 h 633"/>
              <a:gd name="T104" fmla="*/ 1630 w 761"/>
              <a:gd name="T105" fmla="*/ 600 h 633"/>
              <a:gd name="T106" fmla="*/ 1630 w 761"/>
              <a:gd name="T107" fmla="*/ 627 h 633"/>
              <a:gd name="T108" fmla="*/ 1752 w 761"/>
              <a:gd name="T109" fmla="*/ 759 h 633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761"/>
              <a:gd name="T166" fmla="*/ 0 h 633"/>
              <a:gd name="T167" fmla="*/ 761 w 761"/>
              <a:gd name="T168" fmla="*/ 633 h 633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761" h="633">
                <a:moveTo>
                  <a:pt x="696" y="480"/>
                </a:moveTo>
                <a:lnTo>
                  <a:pt x="696" y="488"/>
                </a:lnTo>
                <a:lnTo>
                  <a:pt x="688" y="504"/>
                </a:lnTo>
                <a:lnTo>
                  <a:pt x="672" y="504"/>
                </a:lnTo>
                <a:lnTo>
                  <a:pt x="664" y="488"/>
                </a:lnTo>
                <a:lnTo>
                  <a:pt x="656" y="488"/>
                </a:lnTo>
                <a:lnTo>
                  <a:pt x="632" y="432"/>
                </a:lnTo>
                <a:lnTo>
                  <a:pt x="608" y="432"/>
                </a:lnTo>
                <a:lnTo>
                  <a:pt x="592" y="416"/>
                </a:lnTo>
                <a:lnTo>
                  <a:pt x="584" y="424"/>
                </a:lnTo>
                <a:lnTo>
                  <a:pt x="576" y="456"/>
                </a:lnTo>
                <a:lnTo>
                  <a:pt x="552" y="440"/>
                </a:lnTo>
                <a:lnTo>
                  <a:pt x="552" y="464"/>
                </a:lnTo>
                <a:lnTo>
                  <a:pt x="536" y="472"/>
                </a:lnTo>
                <a:lnTo>
                  <a:pt x="528" y="464"/>
                </a:lnTo>
                <a:lnTo>
                  <a:pt x="512" y="464"/>
                </a:lnTo>
                <a:lnTo>
                  <a:pt x="488" y="456"/>
                </a:lnTo>
                <a:lnTo>
                  <a:pt x="472" y="472"/>
                </a:lnTo>
                <a:lnTo>
                  <a:pt x="480" y="496"/>
                </a:lnTo>
                <a:lnTo>
                  <a:pt x="504" y="496"/>
                </a:lnTo>
                <a:lnTo>
                  <a:pt x="512" y="528"/>
                </a:lnTo>
                <a:lnTo>
                  <a:pt x="456" y="528"/>
                </a:lnTo>
                <a:lnTo>
                  <a:pt x="440" y="504"/>
                </a:lnTo>
                <a:lnTo>
                  <a:pt x="416" y="520"/>
                </a:lnTo>
                <a:lnTo>
                  <a:pt x="392" y="504"/>
                </a:lnTo>
                <a:lnTo>
                  <a:pt x="392" y="456"/>
                </a:lnTo>
                <a:lnTo>
                  <a:pt x="360" y="456"/>
                </a:lnTo>
                <a:lnTo>
                  <a:pt x="360" y="488"/>
                </a:lnTo>
                <a:lnTo>
                  <a:pt x="336" y="496"/>
                </a:lnTo>
                <a:lnTo>
                  <a:pt x="336" y="504"/>
                </a:lnTo>
                <a:lnTo>
                  <a:pt x="312" y="536"/>
                </a:lnTo>
                <a:lnTo>
                  <a:pt x="296" y="536"/>
                </a:lnTo>
                <a:lnTo>
                  <a:pt x="296" y="632"/>
                </a:lnTo>
                <a:lnTo>
                  <a:pt x="272" y="632"/>
                </a:lnTo>
                <a:lnTo>
                  <a:pt x="264" y="616"/>
                </a:lnTo>
                <a:lnTo>
                  <a:pt x="248" y="632"/>
                </a:lnTo>
                <a:lnTo>
                  <a:pt x="216" y="632"/>
                </a:lnTo>
                <a:lnTo>
                  <a:pt x="216" y="624"/>
                </a:lnTo>
                <a:lnTo>
                  <a:pt x="200" y="616"/>
                </a:lnTo>
                <a:lnTo>
                  <a:pt x="200" y="576"/>
                </a:lnTo>
                <a:lnTo>
                  <a:pt x="160" y="496"/>
                </a:lnTo>
                <a:lnTo>
                  <a:pt x="144" y="496"/>
                </a:lnTo>
                <a:lnTo>
                  <a:pt x="144" y="504"/>
                </a:lnTo>
                <a:lnTo>
                  <a:pt x="128" y="480"/>
                </a:lnTo>
                <a:lnTo>
                  <a:pt x="136" y="472"/>
                </a:lnTo>
                <a:lnTo>
                  <a:pt x="104" y="424"/>
                </a:lnTo>
                <a:lnTo>
                  <a:pt x="88" y="432"/>
                </a:lnTo>
                <a:lnTo>
                  <a:pt x="80" y="464"/>
                </a:lnTo>
                <a:lnTo>
                  <a:pt x="64" y="472"/>
                </a:lnTo>
                <a:lnTo>
                  <a:pt x="72" y="248"/>
                </a:lnTo>
                <a:lnTo>
                  <a:pt x="56" y="224"/>
                </a:lnTo>
                <a:lnTo>
                  <a:pt x="72" y="216"/>
                </a:lnTo>
                <a:lnTo>
                  <a:pt x="40" y="160"/>
                </a:lnTo>
                <a:lnTo>
                  <a:pt x="40" y="136"/>
                </a:lnTo>
                <a:lnTo>
                  <a:pt x="16" y="112"/>
                </a:lnTo>
                <a:lnTo>
                  <a:pt x="0" y="104"/>
                </a:lnTo>
                <a:lnTo>
                  <a:pt x="0" y="96"/>
                </a:lnTo>
                <a:lnTo>
                  <a:pt x="8" y="64"/>
                </a:lnTo>
                <a:lnTo>
                  <a:pt x="24" y="48"/>
                </a:lnTo>
                <a:lnTo>
                  <a:pt x="16" y="32"/>
                </a:lnTo>
                <a:lnTo>
                  <a:pt x="16" y="0"/>
                </a:lnTo>
                <a:lnTo>
                  <a:pt x="32" y="0"/>
                </a:lnTo>
                <a:lnTo>
                  <a:pt x="40" y="16"/>
                </a:lnTo>
                <a:lnTo>
                  <a:pt x="64" y="16"/>
                </a:lnTo>
                <a:lnTo>
                  <a:pt x="88" y="40"/>
                </a:lnTo>
                <a:lnTo>
                  <a:pt x="88" y="80"/>
                </a:lnTo>
                <a:lnTo>
                  <a:pt x="104" y="80"/>
                </a:lnTo>
                <a:lnTo>
                  <a:pt x="128" y="120"/>
                </a:lnTo>
                <a:lnTo>
                  <a:pt x="152" y="112"/>
                </a:lnTo>
                <a:lnTo>
                  <a:pt x="152" y="104"/>
                </a:lnTo>
                <a:lnTo>
                  <a:pt x="160" y="112"/>
                </a:lnTo>
                <a:lnTo>
                  <a:pt x="176" y="128"/>
                </a:lnTo>
                <a:lnTo>
                  <a:pt x="216" y="128"/>
                </a:lnTo>
                <a:lnTo>
                  <a:pt x="224" y="96"/>
                </a:lnTo>
                <a:lnTo>
                  <a:pt x="256" y="88"/>
                </a:lnTo>
                <a:lnTo>
                  <a:pt x="288" y="96"/>
                </a:lnTo>
                <a:lnTo>
                  <a:pt x="304" y="72"/>
                </a:lnTo>
                <a:lnTo>
                  <a:pt x="296" y="40"/>
                </a:lnTo>
                <a:lnTo>
                  <a:pt x="296" y="32"/>
                </a:lnTo>
                <a:lnTo>
                  <a:pt x="320" y="32"/>
                </a:lnTo>
                <a:lnTo>
                  <a:pt x="336" y="24"/>
                </a:lnTo>
                <a:lnTo>
                  <a:pt x="344" y="48"/>
                </a:lnTo>
                <a:lnTo>
                  <a:pt x="384" y="72"/>
                </a:lnTo>
                <a:lnTo>
                  <a:pt x="400" y="72"/>
                </a:lnTo>
                <a:lnTo>
                  <a:pt x="400" y="88"/>
                </a:lnTo>
                <a:lnTo>
                  <a:pt x="416" y="136"/>
                </a:lnTo>
                <a:lnTo>
                  <a:pt x="432" y="152"/>
                </a:lnTo>
                <a:lnTo>
                  <a:pt x="472" y="160"/>
                </a:lnTo>
                <a:lnTo>
                  <a:pt x="496" y="128"/>
                </a:lnTo>
                <a:lnTo>
                  <a:pt x="512" y="136"/>
                </a:lnTo>
                <a:lnTo>
                  <a:pt x="520" y="152"/>
                </a:lnTo>
                <a:lnTo>
                  <a:pt x="552" y="144"/>
                </a:lnTo>
                <a:lnTo>
                  <a:pt x="592" y="176"/>
                </a:lnTo>
                <a:lnTo>
                  <a:pt x="624" y="184"/>
                </a:lnTo>
                <a:lnTo>
                  <a:pt x="656" y="192"/>
                </a:lnTo>
                <a:lnTo>
                  <a:pt x="704" y="224"/>
                </a:lnTo>
                <a:lnTo>
                  <a:pt x="728" y="232"/>
                </a:lnTo>
                <a:lnTo>
                  <a:pt x="760" y="256"/>
                </a:lnTo>
                <a:lnTo>
                  <a:pt x="760" y="296"/>
                </a:lnTo>
                <a:lnTo>
                  <a:pt x="744" y="296"/>
                </a:lnTo>
                <a:lnTo>
                  <a:pt x="712" y="312"/>
                </a:lnTo>
                <a:lnTo>
                  <a:pt x="664" y="312"/>
                </a:lnTo>
                <a:lnTo>
                  <a:pt x="648" y="328"/>
                </a:lnTo>
                <a:lnTo>
                  <a:pt x="648" y="336"/>
                </a:lnTo>
                <a:lnTo>
                  <a:pt x="656" y="352"/>
                </a:lnTo>
                <a:lnTo>
                  <a:pt x="656" y="360"/>
                </a:lnTo>
                <a:lnTo>
                  <a:pt x="648" y="376"/>
                </a:lnTo>
                <a:lnTo>
                  <a:pt x="656" y="376"/>
                </a:lnTo>
                <a:lnTo>
                  <a:pt x="696" y="424"/>
                </a:lnTo>
                <a:lnTo>
                  <a:pt x="704" y="456"/>
                </a:lnTo>
                <a:lnTo>
                  <a:pt x="696" y="480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44577" y="3337072"/>
            <a:ext cx="1123167" cy="867844"/>
          </a:xfrm>
          <a:custGeom>
            <a:avLst/>
            <a:gdLst>
              <a:gd name="T0" fmla="*/ 1679 w 785"/>
              <a:gd name="T1" fmla="*/ 898 h 617"/>
              <a:gd name="T2" fmla="*/ 1541 w 785"/>
              <a:gd name="T3" fmla="*/ 951 h 617"/>
              <a:gd name="T4" fmla="*/ 1481 w 785"/>
              <a:gd name="T5" fmla="*/ 910 h 617"/>
              <a:gd name="T6" fmla="*/ 1420 w 785"/>
              <a:gd name="T7" fmla="*/ 938 h 617"/>
              <a:gd name="T8" fmla="*/ 1320 w 785"/>
              <a:gd name="T9" fmla="*/ 870 h 617"/>
              <a:gd name="T10" fmla="*/ 1260 w 785"/>
              <a:gd name="T11" fmla="*/ 765 h 617"/>
              <a:gd name="T12" fmla="*/ 1181 w 785"/>
              <a:gd name="T13" fmla="*/ 737 h 617"/>
              <a:gd name="T14" fmla="*/ 1140 w 785"/>
              <a:gd name="T15" fmla="*/ 765 h 617"/>
              <a:gd name="T16" fmla="*/ 1160 w 785"/>
              <a:gd name="T17" fmla="*/ 804 h 617"/>
              <a:gd name="T18" fmla="*/ 1102 w 785"/>
              <a:gd name="T19" fmla="*/ 898 h 617"/>
              <a:gd name="T20" fmla="*/ 1140 w 785"/>
              <a:gd name="T21" fmla="*/ 925 h 617"/>
              <a:gd name="T22" fmla="*/ 1060 w 785"/>
              <a:gd name="T23" fmla="*/ 977 h 617"/>
              <a:gd name="T24" fmla="*/ 1002 w 785"/>
              <a:gd name="T25" fmla="*/ 1004 h 617"/>
              <a:gd name="T26" fmla="*/ 941 w 785"/>
              <a:gd name="T27" fmla="*/ 991 h 617"/>
              <a:gd name="T28" fmla="*/ 920 w 785"/>
              <a:gd name="T29" fmla="*/ 1018 h 617"/>
              <a:gd name="T30" fmla="*/ 841 w 785"/>
              <a:gd name="T31" fmla="*/ 1004 h 617"/>
              <a:gd name="T32" fmla="*/ 800 w 785"/>
              <a:gd name="T33" fmla="*/ 951 h 617"/>
              <a:gd name="T34" fmla="*/ 580 w 785"/>
              <a:gd name="T35" fmla="*/ 898 h 617"/>
              <a:gd name="T36" fmla="*/ 339 w 785"/>
              <a:gd name="T37" fmla="*/ 830 h 617"/>
              <a:gd name="T38" fmla="*/ 101 w 785"/>
              <a:gd name="T39" fmla="*/ 737 h 617"/>
              <a:gd name="T40" fmla="*/ 0 w 785"/>
              <a:gd name="T41" fmla="*/ 615 h 617"/>
              <a:gd name="T42" fmla="*/ 41 w 785"/>
              <a:gd name="T43" fmla="*/ 510 h 617"/>
              <a:gd name="T44" fmla="*/ 79 w 785"/>
              <a:gd name="T45" fmla="*/ 416 h 617"/>
              <a:gd name="T46" fmla="*/ 20 w 785"/>
              <a:gd name="T47" fmla="*/ 361 h 617"/>
              <a:gd name="T48" fmla="*/ 121 w 785"/>
              <a:gd name="T49" fmla="*/ 349 h 617"/>
              <a:gd name="T50" fmla="*/ 259 w 785"/>
              <a:gd name="T51" fmla="*/ 375 h 617"/>
              <a:gd name="T52" fmla="*/ 239 w 785"/>
              <a:gd name="T53" fmla="*/ 308 h 617"/>
              <a:gd name="T54" fmla="*/ 321 w 785"/>
              <a:gd name="T55" fmla="*/ 227 h 617"/>
              <a:gd name="T56" fmla="*/ 221 w 785"/>
              <a:gd name="T57" fmla="*/ 122 h 617"/>
              <a:gd name="T58" fmla="*/ 381 w 785"/>
              <a:gd name="T59" fmla="*/ 27 h 617"/>
              <a:gd name="T60" fmla="*/ 722 w 785"/>
              <a:gd name="T61" fmla="*/ 0 h 617"/>
              <a:gd name="T62" fmla="*/ 961 w 785"/>
              <a:gd name="T63" fmla="*/ 67 h 617"/>
              <a:gd name="T64" fmla="*/ 1140 w 785"/>
              <a:gd name="T65" fmla="*/ 173 h 617"/>
              <a:gd name="T66" fmla="*/ 1181 w 785"/>
              <a:gd name="T67" fmla="*/ 80 h 617"/>
              <a:gd name="T68" fmla="*/ 1320 w 785"/>
              <a:gd name="T69" fmla="*/ 122 h 617"/>
              <a:gd name="T70" fmla="*/ 1481 w 785"/>
              <a:gd name="T71" fmla="*/ 161 h 617"/>
              <a:gd name="T72" fmla="*/ 1642 w 785"/>
              <a:gd name="T73" fmla="*/ 201 h 617"/>
              <a:gd name="T74" fmla="*/ 1822 w 785"/>
              <a:gd name="T75" fmla="*/ 294 h 617"/>
              <a:gd name="T76" fmla="*/ 1922 w 785"/>
              <a:gd name="T77" fmla="*/ 388 h 617"/>
              <a:gd name="T78" fmla="*/ 1963 w 785"/>
              <a:gd name="T79" fmla="*/ 562 h 617"/>
              <a:gd name="T80" fmla="*/ 1880 w 785"/>
              <a:gd name="T81" fmla="*/ 602 h 617"/>
              <a:gd name="T82" fmla="*/ 1780 w 785"/>
              <a:gd name="T83" fmla="*/ 682 h 617"/>
              <a:gd name="T84" fmla="*/ 1842 w 785"/>
              <a:gd name="T85" fmla="*/ 724 h 617"/>
              <a:gd name="T86" fmla="*/ 1761 w 785"/>
              <a:gd name="T87" fmla="*/ 765 h 617"/>
              <a:gd name="T88" fmla="*/ 1642 w 785"/>
              <a:gd name="T89" fmla="*/ 751 h 617"/>
              <a:gd name="T90" fmla="*/ 1663 w 785"/>
              <a:gd name="T91" fmla="*/ 817 h 617"/>
              <a:gd name="T92" fmla="*/ 1780 w 785"/>
              <a:gd name="T93" fmla="*/ 845 h 61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785"/>
              <a:gd name="T142" fmla="*/ 0 h 617"/>
              <a:gd name="T143" fmla="*/ 785 w 785"/>
              <a:gd name="T144" fmla="*/ 617 h 617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785" h="617">
                <a:moveTo>
                  <a:pt x="704" y="528"/>
                </a:moveTo>
                <a:lnTo>
                  <a:pt x="672" y="536"/>
                </a:lnTo>
                <a:lnTo>
                  <a:pt x="656" y="568"/>
                </a:lnTo>
                <a:lnTo>
                  <a:pt x="616" y="568"/>
                </a:lnTo>
                <a:lnTo>
                  <a:pt x="608" y="552"/>
                </a:lnTo>
                <a:lnTo>
                  <a:pt x="592" y="544"/>
                </a:lnTo>
                <a:lnTo>
                  <a:pt x="592" y="552"/>
                </a:lnTo>
                <a:lnTo>
                  <a:pt x="568" y="560"/>
                </a:lnTo>
                <a:lnTo>
                  <a:pt x="544" y="520"/>
                </a:lnTo>
                <a:lnTo>
                  <a:pt x="528" y="520"/>
                </a:lnTo>
                <a:lnTo>
                  <a:pt x="528" y="480"/>
                </a:lnTo>
                <a:lnTo>
                  <a:pt x="504" y="456"/>
                </a:lnTo>
                <a:lnTo>
                  <a:pt x="488" y="456"/>
                </a:lnTo>
                <a:lnTo>
                  <a:pt x="472" y="440"/>
                </a:lnTo>
                <a:lnTo>
                  <a:pt x="456" y="440"/>
                </a:lnTo>
                <a:lnTo>
                  <a:pt x="456" y="456"/>
                </a:lnTo>
                <a:lnTo>
                  <a:pt x="456" y="472"/>
                </a:lnTo>
                <a:lnTo>
                  <a:pt x="464" y="480"/>
                </a:lnTo>
                <a:lnTo>
                  <a:pt x="448" y="496"/>
                </a:lnTo>
                <a:lnTo>
                  <a:pt x="440" y="536"/>
                </a:lnTo>
                <a:lnTo>
                  <a:pt x="448" y="552"/>
                </a:lnTo>
                <a:lnTo>
                  <a:pt x="456" y="552"/>
                </a:lnTo>
                <a:lnTo>
                  <a:pt x="440" y="560"/>
                </a:lnTo>
                <a:lnTo>
                  <a:pt x="424" y="584"/>
                </a:lnTo>
                <a:lnTo>
                  <a:pt x="400" y="584"/>
                </a:lnTo>
                <a:lnTo>
                  <a:pt x="400" y="600"/>
                </a:lnTo>
                <a:lnTo>
                  <a:pt x="384" y="608"/>
                </a:lnTo>
                <a:lnTo>
                  <a:pt x="376" y="592"/>
                </a:lnTo>
                <a:lnTo>
                  <a:pt x="360" y="592"/>
                </a:lnTo>
                <a:lnTo>
                  <a:pt x="368" y="608"/>
                </a:lnTo>
                <a:lnTo>
                  <a:pt x="352" y="616"/>
                </a:lnTo>
                <a:lnTo>
                  <a:pt x="336" y="600"/>
                </a:lnTo>
                <a:lnTo>
                  <a:pt x="312" y="600"/>
                </a:lnTo>
                <a:lnTo>
                  <a:pt x="320" y="568"/>
                </a:lnTo>
                <a:lnTo>
                  <a:pt x="264" y="520"/>
                </a:lnTo>
                <a:lnTo>
                  <a:pt x="232" y="536"/>
                </a:lnTo>
                <a:lnTo>
                  <a:pt x="168" y="496"/>
                </a:lnTo>
                <a:lnTo>
                  <a:pt x="136" y="496"/>
                </a:lnTo>
                <a:lnTo>
                  <a:pt x="88" y="440"/>
                </a:lnTo>
                <a:lnTo>
                  <a:pt x="40" y="440"/>
                </a:lnTo>
                <a:lnTo>
                  <a:pt x="16" y="416"/>
                </a:lnTo>
                <a:lnTo>
                  <a:pt x="0" y="368"/>
                </a:lnTo>
                <a:lnTo>
                  <a:pt x="8" y="352"/>
                </a:lnTo>
                <a:lnTo>
                  <a:pt x="16" y="304"/>
                </a:lnTo>
                <a:lnTo>
                  <a:pt x="8" y="280"/>
                </a:lnTo>
                <a:lnTo>
                  <a:pt x="32" y="248"/>
                </a:lnTo>
                <a:lnTo>
                  <a:pt x="32" y="224"/>
                </a:lnTo>
                <a:lnTo>
                  <a:pt x="8" y="216"/>
                </a:lnTo>
                <a:lnTo>
                  <a:pt x="16" y="208"/>
                </a:lnTo>
                <a:lnTo>
                  <a:pt x="48" y="208"/>
                </a:lnTo>
                <a:lnTo>
                  <a:pt x="56" y="200"/>
                </a:lnTo>
                <a:lnTo>
                  <a:pt x="104" y="224"/>
                </a:lnTo>
                <a:lnTo>
                  <a:pt x="104" y="192"/>
                </a:lnTo>
                <a:lnTo>
                  <a:pt x="96" y="184"/>
                </a:lnTo>
                <a:lnTo>
                  <a:pt x="96" y="160"/>
                </a:lnTo>
                <a:lnTo>
                  <a:pt x="128" y="136"/>
                </a:lnTo>
                <a:lnTo>
                  <a:pt x="120" y="112"/>
                </a:lnTo>
                <a:lnTo>
                  <a:pt x="88" y="72"/>
                </a:lnTo>
                <a:lnTo>
                  <a:pt x="96" y="32"/>
                </a:lnTo>
                <a:lnTo>
                  <a:pt x="152" y="16"/>
                </a:lnTo>
                <a:lnTo>
                  <a:pt x="256" y="8"/>
                </a:lnTo>
                <a:lnTo>
                  <a:pt x="288" y="0"/>
                </a:lnTo>
                <a:lnTo>
                  <a:pt x="344" y="24"/>
                </a:lnTo>
                <a:lnTo>
                  <a:pt x="384" y="40"/>
                </a:lnTo>
                <a:lnTo>
                  <a:pt x="424" y="64"/>
                </a:lnTo>
                <a:lnTo>
                  <a:pt x="456" y="104"/>
                </a:lnTo>
                <a:lnTo>
                  <a:pt x="472" y="56"/>
                </a:lnTo>
                <a:lnTo>
                  <a:pt x="472" y="48"/>
                </a:lnTo>
                <a:lnTo>
                  <a:pt x="504" y="64"/>
                </a:lnTo>
                <a:lnTo>
                  <a:pt x="528" y="72"/>
                </a:lnTo>
                <a:lnTo>
                  <a:pt x="584" y="64"/>
                </a:lnTo>
                <a:lnTo>
                  <a:pt x="592" y="96"/>
                </a:lnTo>
                <a:lnTo>
                  <a:pt x="640" y="128"/>
                </a:lnTo>
                <a:lnTo>
                  <a:pt x="656" y="120"/>
                </a:lnTo>
                <a:lnTo>
                  <a:pt x="728" y="192"/>
                </a:lnTo>
                <a:lnTo>
                  <a:pt x="728" y="176"/>
                </a:lnTo>
                <a:lnTo>
                  <a:pt x="760" y="208"/>
                </a:lnTo>
                <a:lnTo>
                  <a:pt x="768" y="232"/>
                </a:lnTo>
                <a:lnTo>
                  <a:pt x="776" y="288"/>
                </a:lnTo>
                <a:lnTo>
                  <a:pt x="784" y="336"/>
                </a:lnTo>
                <a:lnTo>
                  <a:pt x="776" y="360"/>
                </a:lnTo>
                <a:lnTo>
                  <a:pt x="752" y="360"/>
                </a:lnTo>
                <a:lnTo>
                  <a:pt x="744" y="392"/>
                </a:lnTo>
                <a:lnTo>
                  <a:pt x="712" y="408"/>
                </a:lnTo>
                <a:lnTo>
                  <a:pt x="712" y="424"/>
                </a:lnTo>
                <a:lnTo>
                  <a:pt x="736" y="432"/>
                </a:lnTo>
                <a:lnTo>
                  <a:pt x="728" y="440"/>
                </a:lnTo>
                <a:lnTo>
                  <a:pt x="704" y="456"/>
                </a:lnTo>
                <a:lnTo>
                  <a:pt x="672" y="448"/>
                </a:lnTo>
                <a:lnTo>
                  <a:pt x="656" y="448"/>
                </a:lnTo>
                <a:lnTo>
                  <a:pt x="648" y="464"/>
                </a:lnTo>
                <a:lnTo>
                  <a:pt x="664" y="488"/>
                </a:lnTo>
                <a:lnTo>
                  <a:pt x="696" y="496"/>
                </a:lnTo>
                <a:lnTo>
                  <a:pt x="712" y="504"/>
                </a:lnTo>
                <a:lnTo>
                  <a:pt x="704" y="528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81284" y="4438371"/>
            <a:ext cx="437118" cy="600132"/>
          </a:xfrm>
          <a:custGeom>
            <a:avLst/>
            <a:gdLst>
              <a:gd name="T0" fmla="*/ 685 w 305"/>
              <a:gd name="T1" fmla="*/ 69 h 425"/>
              <a:gd name="T2" fmla="*/ 708 w 305"/>
              <a:gd name="T3" fmla="*/ 122 h 425"/>
              <a:gd name="T4" fmla="*/ 766 w 305"/>
              <a:gd name="T5" fmla="*/ 150 h 425"/>
              <a:gd name="T6" fmla="*/ 766 w 305"/>
              <a:gd name="T7" fmla="*/ 231 h 425"/>
              <a:gd name="T8" fmla="*/ 685 w 305"/>
              <a:gd name="T9" fmla="*/ 259 h 425"/>
              <a:gd name="T10" fmla="*/ 685 w 305"/>
              <a:gd name="T11" fmla="*/ 273 h 425"/>
              <a:gd name="T12" fmla="*/ 606 w 305"/>
              <a:gd name="T13" fmla="*/ 273 h 425"/>
              <a:gd name="T14" fmla="*/ 566 w 305"/>
              <a:gd name="T15" fmla="*/ 300 h 425"/>
              <a:gd name="T16" fmla="*/ 566 w 305"/>
              <a:gd name="T17" fmla="*/ 342 h 425"/>
              <a:gd name="T18" fmla="*/ 585 w 305"/>
              <a:gd name="T19" fmla="*/ 354 h 425"/>
              <a:gd name="T20" fmla="*/ 525 w 305"/>
              <a:gd name="T21" fmla="*/ 410 h 425"/>
              <a:gd name="T22" fmla="*/ 485 w 305"/>
              <a:gd name="T23" fmla="*/ 410 h 425"/>
              <a:gd name="T24" fmla="*/ 485 w 305"/>
              <a:gd name="T25" fmla="*/ 464 h 425"/>
              <a:gd name="T26" fmla="*/ 485 w 305"/>
              <a:gd name="T27" fmla="*/ 479 h 425"/>
              <a:gd name="T28" fmla="*/ 485 w 305"/>
              <a:gd name="T29" fmla="*/ 518 h 425"/>
              <a:gd name="T30" fmla="*/ 444 w 305"/>
              <a:gd name="T31" fmla="*/ 546 h 425"/>
              <a:gd name="T32" fmla="*/ 422 w 305"/>
              <a:gd name="T33" fmla="*/ 614 h 425"/>
              <a:gd name="T34" fmla="*/ 404 w 305"/>
              <a:gd name="T35" fmla="*/ 656 h 425"/>
              <a:gd name="T36" fmla="*/ 404 w 305"/>
              <a:gd name="T37" fmla="*/ 669 h 425"/>
              <a:gd name="T38" fmla="*/ 384 w 305"/>
              <a:gd name="T39" fmla="*/ 710 h 425"/>
              <a:gd name="T40" fmla="*/ 343 w 305"/>
              <a:gd name="T41" fmla="*/ 710 h 425"/>
              <a:gd name="T42" fmla="*/ 322 w 305"/>
              <a:gd name="T43" fmla="*/ 696 h 425"/>
              <a:gd name="T44" fmla="*/ 162 w 305"/>
              <a:gd name="T45" fmla="*/ 723 h 425"/>
              <a:gd name="T46" fmla="*/ 141 w 305"/>
              <a:gd name="T47" fmla="*/ 710 h 425"/>
              <a:gd name="T48" fmla="*/ 202 w 305"/>
              <a:gd name="T49" fmla="*/ 629 h 425"/>
              <a:gd name="T50" fmla="*/ 141 w 305"/>
              <a:gd name="T51" fmla="*/ 614 h 425"/>
              <a:gd name="T52" fmla="*/ 101 w 305"/>
              <a:gd name="T53" fmla="*/ 629 h 425"/>
              <a:gd name="T54" fmla="*/ 61 w 305"/>
              <a:gd name="T55" fmla="*/ 614 h 425"/>
              <a:gd name="T56" fmla="*/ 61 w 305"/>
              <a:gd name="T57" fmla="*/ 546 h 425"/>
              <a:gd name="T58" fmla="*/ 101 w 305"/>
              <a:gd name="T59" fmla="*/ 533 h 425"/>
              <a:gd name="T60" fmla="*/ 122 w 305"/>
              <a:gd name="T61" fmla="*/ 533 h 425"/>
              <a:gd name="T62" fmla="*/ 122 w 305"/>
              <a:gd name="T63" fmla="*/ 492 h 425"/>
              <a:gd name="T64" fmla="*/ 83 w 305"/>
              <a:gd name="T65" fmla="*/ 492 h 425"/>
              <a:gd name="T66" fmla="*/ 83 w 305"/>
              <a:gd name="T67" fmla="*/ 464 h 425"/>
              <a:gd name="T68" fmla="*/ 41 w 305"/>
              <a:gd name="T69" fmla="*/ 451 h 425"/>
              <a:gd name="T70" fmla="*/ 41 w 305"/>
              <a:gd name="T71" fmla="*/ 368 h 425"/>
              <a:gd name="T72" fmla="*/ 0 w 305"/>
              <a:gd name="T73" fmla="*/ 342 h 425"/>
              <a:gd name="T74" fmla="*/ 20 w 305"/>
              <a:gd name="T75" fmla="*/ 300 h 425"/>
              <a:gd name="T76" fmla="*/ 83 w 305"/>
              <a:gd name="T77" fmla="*/ 259 h 425"/>
              <a:gd name="T78" fmla="*/ 83 w 305"/>
              <a:gd name="T79" fmla="*/ 218 h 425"/>
              <a:gd name="T80" fmla="*/ 61 w 305"/>
              <a:gd name="T81" fmla="*/ 206 h 425"/>
              <a:gd name="T82" fmla="*/ 83 w 305"/>
              <a:gd name="T83" fmla="*/ 178 h 425"/>
              <a:gd name="T84" fmla="*/ 41 w 305"/>
              <a:gd name="T85" fmla="*/ 136 h 425"/>
              <a:gd name="T86" fmla="*/ 83 w 305"/>
              <a:gd name="T87" fmla="*/ 109 h 425"/>
              <a:gd name="T88" fmla="*/ 141 w 305"/>
              <a:gd name="T89" fmla="*/ 96 h 425"/>
              <a:gd name="T90" fmla="*/ 283 w 305"/>
              <a:gd name="T91" fmla="*/ 41 h 425"/>
              <a:gd name="T92" fmla="*/ 362 w 305"/>
              <a:gd name="T93" fmla="*/ 13 h 425"/>
              <a:gd name="T94" fmla="*/ 422 w 305"/>
              <a:gd name="T95" fmla="*/ 13 h 425"/>
              <a:gd name="T96" fmla="*/ 463 w 305"/>
              <a:gd name="T97" fmla="*/ 0 h 425"/>
              <a:gd name="T98" fmla="*/ 485 w 305"/>
              <a:gd name="T99" fmla="*/ 13 h 425"/>
              <a:gd name="T100" fmla="*/ 463 w 305"/>
              <a:gd name="T101" fmla="*/ 27 h 425"/>
              <a:gd name="T102" fmla="*/ 463 w 305"/>
              <a:gd name="T103" fmla="*/ 56 h 425"/>
              <a:gd name="T104" fmla="*/ 525 w 305"/>
              <a:gd name="T105" fmla="*/ 56 h 425"/>
              <a:gd name="T106" fmla="*/ 525 w 305"/>
              <a:gd name="T107" fmla="*/ 27 h 425"/>
              <a:gd name="T108" fmla="*/ 546 w 305"/>
              <a:gd name="T109" fmla="*/ 0 h 425"/>
              <a:gd name="T110" fmla="*/ 585 w 305"/>
              <a:gd name="T111" fmla="*/ 27 h 425"/>
              <a:gd name="T112" fmla="*/ 606 w 305"/>
              <a:gd name="T113" fmla="*/ 56 h 425"/>
              <a:gd name="T114" fmla="*/ 685 w 305"/>
              <a:gd name="T115" fmla="*/ 56 h 425"/>
              <a:gd name="T116" fmla="*/ 685 w 305"/>
              <a:gd name="T117" fmla="*/ 69 h 42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05"/>
              <a:gd name="T178" fmla="*/ 0 h 425"/>
              <a:gd name="T179" fmla="*/ 305 w 305"/>
              <a:gd name="T180" fmla="*/ 425 h 425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05" h="425">
                <a:moveTo>
                  <a:pt x="272" y="40"/>
                </a:moveTo>
                <a:lnTo>
                  <a:pt x="280" y="72"/>
                </a:lnTo>
                <a:lnTo>
                  <a:pt x="304" y="88"/>
                </a:lnTo>
                <a:lnTo>
                  <a:pt x="304" y="136"/>
                </a:lnTo>
                <a:lnTo>
                  <a:pt x="272" y="152"/>
                </a:lnTo>
                <a:lnTo>
                  <a:pt x="272" y="160"/>
                </a:lnTo>
                <a:lnTo>
                  <a:pt x="240" y="160"/>
                </a:lnTo>
                <a:lnTo>
                  <a:pt x="224" y="176"/>
                </a:lnTo>
                <a:lnTo>
                  <a:pt x="224" y="200"/>
                </a:lnTo>
                <a:lnTo>
                  <a:pt x="232" y="208"/>
                </a:lnTo>
                <a:lnTo>
                  <a:pt x="208" y="240"/>
                </a:lnTo>
                <a:lnTo>
                  <a:pt x="192" y="240"/>
                </a:lnTo>
                <a:lnTo>
                  <a:pt x="192" y="272"/>
                </a:lnTo>
                <a:lnTo>
                  <a:pt x="192" y="280"/>
                </a:lnTo>
                <a:lnTo>
                  <a:pt x="192" y="304"/>
                </a:lnTo>
                <a:lnTo>
                  <a:pt x="176" y="320"/>
                </a:lnTo>
                <a:lnTo>
                  <a:pt x="168" y="360"/>
                </a:lnTo>
                <a:lnTo>
                  <a:pt x="160" y="384"/>
                </a:lnTo>
                <a:lnTo>
                  <a:pt x="160" y="392"/>
                </a:lnTo>
                <a:lnTo>
                  <a:pt x="152" y="416"/>
                </a:lnTo>
                <a:lnTo>
                  <a:pt x="136" y="416"/>
                </a:lnTo>
                <a:lnTo>
                  <a:pt x="128" y="408"/>
                </a:lnTo>
                <a:lnTo>
                  <a:pt x="64" y="424"/>
                </a:lnTo>
                <a:lnTo>
                  <a:pt x="56" y="416"/>
                </a:lnTo>
                <a:lnTo>
                  <a:pt x="80" y="368"/>
                </a:lnTo>
                <a:lnTo>
                  <a:pt x="56" y="360"/>
                </a:lnTo>
                <a:lnTo>
                  <a:pt x="40" y="368"/>
                </a:lnTo>
                <a:lnTo>
                  <a:pt x="24" y="360"/>
                </a:lnTo>
                <a:lnTo>
                  <a:pt x="24" y="320"/>
                </a:lnTo>
                <a:lnTo>
                  <a:pt x="40" y="312"/>
                </a:lnTo>
                <a:lnTo>
                  <a:pt x="48" y="312"/>
                </a:lnTo>
                <a:lnTo>
                  <a:pt x="48" y="288"/>
                </a:lnTo>
                <a:lnTo>
                  <a:pt x="32" y="288"/>
                </a:lnTo>
                <a:lnTo>
                  <a:pt x="32" y="272"/>
                </a:lnTo>
                <a:lnTo>
                  <a:pt x="16" y="264"/>
                </a:lnTo>
                <a:lnTo>
                  <a:pt x="16" y="216"/>
                </a:lnTo>
                <a:lnTo>
                  <a:pt x="0" y="200"/>
                </a:lnTo>
                <a:lnTo>
                  <a:pt x="8" y="176"/>
                </a:lnTo>
                <a:lnTo>
                  <a:pt x="32" y="152"/>
                </a:lnTo>
                <a:lnTo>
                  <a:pt x="32" y="128"/>
                </a:lnTo>
                <a:lnTo>
                  <a:pt x="24" y="120"/>
                </a:lnTo>
                <a:lnTo>
                  <a:pt x="32" y="104"/>
                </a:lnTo>
                <a:lnTo>
                  <a:pt x="16" y="80"/>
                </a:lnTo>
                <a:lnTo>
                  <a:pt x="32" y="64"/>
                </a:lnTo>
                <a:lnTo>
                  <a:pt x="56" y="56"/>
                </a:lnTo>
                <a:lnTo>
                  <a:pt x="112" y="24"/>
                </a:lnTo>
                <a:lnTo>
                  <a:pt x="144" y="8"/>
                </a:lnTo>
                <a:lnTo>
                  <a:pt x="168" y="8"/>
                </a:lnTo>
                <a:lnTo>
                  <a:pt x="184" y="0"/>
                </a:lnTo>
                <a:lnTo>
                  <a:pt x="192" y="8"/>
                </a:lnTo>
                <a:lnTo>
                  <a:pt x="184" y="16"/>
                </a:lnTo>
                <a:lnTo>
                  <a:pt x="184" y="32"/>
                </a:lnTo>
                <a:lnTo>
                  <a:pt x="208" y="32"/>
                </a:lnTo>
                <a:lnTo>
                  <a:pt x="208" y="16"/>
                </a:lnTo>
                <a:lnTo>
                  <a:pt x="216" y="0"/>
                </a:lnTo>
                <a:lnTo>
                  <a:pt x="232" y="16"/>
                </a:lnTo>
                <a:lnTo>
                  <a:pt x="240" y="32"/>
                </a:lnTo>
                <a:lnTo>
                  <a:pt x="272" y="32"/>
                </a:lnTo>
                <a:lnTo>
                  <a:pt x="272" y="40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45357" y="4438371"/>
            <a:ext cx="505008" cy="588713"/>
          </a:xfrm>
          <a:custGeom>
            <a:avLst/>
            <a:gdLst>
              <a:gd name="T0" fmla="*/ 841 w 353"/>
              <a:gd name="T1" fmla="*/ 178 h 417"/>
              <a:gd name="T2" fmla="*/ 860 w 353"/>
              <a:gd name="T3" fmla="*/ 218 h 417"/>
              <a:gd name="T4" fmla="*/ 781 w 353"/>
              <a:gd name="T5" fmla="*/ 300 h 417"/>
              <a:gd name="T6" fmla="*/ 799 w 353"/>
              <a:gd name="T7" fmla="*/ 367 h 417"/>
              <a:gd name="T8" fmla="*/ 799 w 353"/>
              <a:gd name="T9" fmla="*/ 451 h 417"/>
              <a:gd name="T10" fmla="*/ 819 w 353"/>
              <a:gd name="T11" fmla="*/ 491 h 417"/>
              <a:gd name="T12" fmla="*/ 880 w 353"/>
              <a:gd name="T13" fmla="*/ 532 h 417"/>
              <a:gd name="T14" fmla="*/ 819 w 353"/>
              <a:gd name="T15" fmla="*/ 546 h 417"/>
              <a:gd name="T16" fmla="*/ 799 w 353"/>
              <a:gd name="T17" fmla="*/ 626 h 417"/>
              <a:gd name="T18" fmla="*/ 681 w 353"/>
              <a:gd name="T19" fmla="*/ 682 h 417"/>
              <a:gd name="T20" fmla="*/ 560 w 353"/>
              <a:gd name="T21" fmla="*/ 640 h 417"/>
              <a:gd name="T22" fmla="*/ 539 w 353"/>
              <a:gd name="T23" fmla="*/ 695 h 417"/>
              <a:gd name="T24" fmla="*/ 480 w 353"/>
              <a:gd name="T25" fmla="*/ 710 h 417"/>
              <a:gd name="T26" fmla="*/ 422 w 353"/>
              <a:gd name="T27" fmla="*/ 655 h 417"/>
              <a:gd name="T28" fmla="*/ 381 w 353"/>
              <a:gd name="T29" fmla="*/ 682 h 417"/>
              <a:gd name="T30" fmla="*/ 360 w 353"/>
              <a:gd name="T31" fmla="*/ 601 h 417"/>
              <a:gd name="T32" fmla="*/ 381 w 353"/>
              <a:gd name="T33" fmla="*/ 532 h 417"/>
              <a:gd name="T34" fmla="*/ 360 w 353"/>
              <a:gd name="T35" fmla="*/ 491 h 417"/>
              <a:gd name="T36" fmla="*/ 239 w 353"/>
              <a:gd name="T37" fmla="*/ 532 h 417"/>
              <a:gd name="T38" fmla="*/ 160 w 353"/>
              <a:gd name="T39" fmla="*/ 517 h 417"/>
              <a:gd name="T40" fmla="*/ 79 w 353"/>
              <a:gd name="T41" fmla="*/ 532 h 417"/>
              <a:gd name="T42" fmla="*/ 60 w 353"/>
              <a:gd name="T43" fmla="*/ 517 h 417"/>
              <a:gd name="T44" fmla="*/ 41 w 353"/>
              <a:gd name="T45" fmla="*/ 451 h 417"/>
              <a:gd name="T46" fmla="*/ 60 w 353"/>
              <a:gd name="T47" fmla="*/ 408 h 417"/>
              <a:gd name="T48" fmla="*/ 0 w 353"/>
              <a:gd name="T49" fmla="*/ 382 h 417"/>
              <a:gd name="T50" fmla="*/ 60 w 353"/>
              <a:gd name="T51" fmla="*/ 286 h 417"/>
              <a:gd name="T52" fmla="*/ 60 w 353"/>
              <a:gd name="T53" fmla="*/ 231 h 417"/>
              <a:gd name="T54" fmla="*/ 60 w 353"/>
              <a:gd name="T55" fmla="*/ 206 h 417"/>
              <a:gd name="T56" fmla="*/ 121 w 353"/>
              <a:gd name="T57" fmla="*/ 56 h 417"/>
              <a:gd name="T58" fmla="*/ 259 w 353"/>
              <a:gd name="T59" fmla="*/ 69 h 417"/>
              <a:gd name="T60" fmla="*/ 281 w 353"/>
              <a:gd name="T61" fmla="*/ 0 h 417"/>
              <a:gd name="T62" fmla="*/ 459 w 353"/>
              <a:gd name="T63" fmla="*/ 27 h 417"/>
              <a:gd name="T64" fmla="*/ 620 w 353"/>
              <a:gd name="T65" fmla="*/ 69 h 417"/>
              <a:gd name="T66" fmla="*/ 722 w 353"/>
              <a:gd name="T67" fmla="*/ 56 h 417"/>
              <a:gd name="T68" fmla="*/ 759 w 353"/>
              <a:gd name="T69" fmla="*/ 136 h 41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53"/>
              <a:gd name="T106" fmla="*/ 0 h 417"/>
              <a:gd name="T107" fmla="*/ 353 w 353"/>
              <a:gd name="T108" fmla="*/ 417 h 41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53" h="417">
                <a:moveTo>
                  <a:pt x="320" y="80"/>
                </a:moveTo>
                <a:lnTo>
                  <a:pt x="336" y="104"/>
                </a:lnTo>
                <a:lnTo>
                  <a:pt x="328" y="120"/>
                </a:lnTo>
                <a:lnTo>
                  <a:pt x="344" y="128"/>
                </a:lnTo>
                <a:lnTo>
                  <a:pt x="328" y="152"/>
                </a:lnTo>
                <a:lnTo>
                  <a:pt x="312" y="176"/>
                </a:lnTo>
                <a:lnTo>
                  <a:pt x="304" y="200"/>
                </a:lnTo>
                <a:lnTo>
                  <a:pt x="320" y="216"/>
                </a:lnTo>
                <a:lnTo>
                  <a:pt x="320" y="248"/>
                </a:lnTo>
                <a:lnTo>
                  <a:pt x="320" y="264"/>
                </a:lnTo>
                <a:lnTo>
                  <a:pt x="336" y="272"/>
                </a:lnTo>
                <a:lnTo>
                  <a:pt x="328" y="288"/>
                </a:lnTo>
                <a:lnTo>
                  <a:pt x="352" y="288"/>
                </a:lnTo>
                <a:lnTo>
                  <a:pt x="352" y="312"/>
                </a:lnTo>
                <a:lnTo>
                  <a:pt x="344" y="312"/>
                </a:lnTo>
                <a:lnTo>
                  <a:pt x="328" y="320"/>
                </a:lnTo>
                <a:lnTo>
                  <a:pt x="328" y="360"/>
                </a:lnTo>
                <a:lnTo>
                  <a:pt x="320" y="368"/>
                </a:lnTo>
                <a:lnTo>
                  <a:pt x="264" y="368"/>
                </a:lnTo>
                <a:lnTo>
                  <a:pt x="272" y="400"/>
                </a:lnTo>
                <a:lnTo>
                  <a:pt x="248" y="400"/>
                </a:lnTo>
                <a:lnTo>
                  <a:pt x="224" y="376"/>
                </a:lnTo>
                <a:lnTo>
                  <a:pt x="216" y="384"/>
                </a:lnTo>
                <a:lnTo>
                  <a:pt x="216" y="408"/>
                </a:lnTo>
                <a:lnTo>
                  <a:pt x="200" y="408"/>
                </a:lnTo>
                <a:lnTo>
                  <a:pt x="192" y="416"/>
                </a:lnTo>
                <a:lnTo>
                  <a:pt x="168" y="416"/>
                </a:lnTo>
                <a:lnTo>
                  <a:pt x="168" y="384"/>
                </a:lnTo>
                <a:lnTo>
                  <a:pt x="152" y="384"/>
                </a:lnTo>
                <a:lnTo>
                  <a:pt x="152" y="400"/>
                </a:lnTo>
                <a:lnTo>
                  <a:pt x="136" y="400"/>
                </a:lnTo>
                <a:lnTo>
                  <a:pt x="144" y="352"/>
                </a:lnTo>
                <a:lnTo>
                  <a:pt x="152" y="336"/>
                </a:lnTo>
                <a:lnTo>
                  <a:pt x="152" y="312"/>
                </a:lnTo>
                <a:lnTo>
                  <a:pt x="152" y="296"/>
                </a:lnTo>
                <a:lnTo>
                  <a:pt x="144" y="288"/>
                </a:lnTo>
                <a:lnTo>
                  <a:pt x="96" y="296"/>
                </a:lnTo>
                <a:lnTo>
                  <a:pt x="96" y="312"/>
                </a:lnTo>
                <a:lnTo>
                  <a:pt x="72" y="320"/>
                </a:lnTo>
                <a:lnTo>
                  <a:pt x="64" y="304"/>
                </a:lnTo>
                <a:lnTo>
                  <a:pt x="56" y="320"/>
                </a:lnTo>
                <a:lnTo>
                  <a:pt x="32" y="312"/>
                </a:lnTo>
                <a:lnTo>
                  <a:pt x="32" y="304"/>
                </a:lnTo>
                <a:lnTo>
                  <a:pt x="24" y="304"/>
                </a:lnTo>
                <a:lnTo>
                  <a:pt x="24" y="288"/>
                </a:lnTo>
                <a:lnTo>
                  <a:pt x="16" y="264"/>
                </a:lnTo>
                <a:lnTo>
                  <a:pt x="32" y="256"/>
                </a:lnTo>
                <a:lnTo>
                  <a:pt x="24" y="240"/>
                </a:lnTo>
                <a:lnTo>
                  <a:pt x="0" y="240"/>
                </a:lnTo>
                <a:lnTo>
                  <a:pt x="0" y="224"/>
                </a:lnTo>
                <a:lnTo>
                  <a:pt x="24" y="192"/>
                </a:lnTo>
                <a:lnTo>
                  <a:pt x="24" y="168"/>
                </a:lnTo>
                <a:lnTo>
                  <a:pt x="32" y="160"/>
                </a:lnTo>
                <a:lnTo>
                  <a:pt x="24" y="136"/>
                </a:lnTo>
                <a:lnTo>
                  <a:pt x="16" y="136"/>
                </a:lnTo>
                <a:lnTo>
                  <a:pt x="24" y="120"/>
                </a:lnTo>
                <a:lnTo>
                  <a:pt x="16" y="80"/>
                </a:lnTo>
                <a:lnTo>
                  <a:pt x="48" y="32"/>
                </a:lnTo>
                <a:lnTo>
                  <a:pt x="80" y="32"/>
                </a:lnTo>
                <a:lnTo>
                  <a:pt x="104" y="40"/>
                </a:lnTo>
                <a:lnTo>
                  <a:pt x="96" y="8"/>
                </a:lnTo>
                <a:lnTo>
                  <a:pt x="112" y="0"/>
                </a:lnTo>
                <a:lnTo>
                  <a:pt x="152" y="16"/>
                </a:lnTo>
                <a:lnTo>
                  <a:pt x="184" y="16"/>
                </a:lnTo>
                <a:lnTo>
                  <a:pt x="208" y="40"/>
                </a:lnTo>
                <a:lnTo>
                  <a:pt x="248" y="40"/>
                </a:lnTo>
                <a:lnTo>
                  <a:pt x="256" y="48"/>
                </a:lnTo>
                <a:lnTo>
                  <a:pt x="288" y="32"/>
                </a:lnTo>
                <a:lnTo>
                  <a:pt x="304" y="32"/>
                </a:lnTo>
                <a:lnTo>
                  <a:pt x="304" y="80"/>
                </a:lnTo>
                <a:lnTo>
                  <a:pt x="320" y="80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01288" y="4103414"/>
            <a:ext cx="699150" cy="449147"/>
          </a:xfrm>
          <a:custGeom>
            <a:avLst/>
            <a:gdLst>
              <a:gd name="T0" fmla="*/ 1216 w 489"/>
              <a:gd name="T1" fmla="*/ 404 h 321"/>
              <a:gd name="T2" fmla="*/ 1116 w 489"/>
              <a:gd name="T3" fmla="*/ 430 h 321"/>
              <a:gd name="T4" fmla="*/ 977 w 489"/>
              <a:gd name="T5" fmla="*/ 483 h 321"/>
              <a:gd name="T6" fmla="*/ 918 w 489"/>
              <a:gd name="T7" fmla="*/ 495 h 321"/>
              <a:gd name="T8" fmla="*/ 879 w 489"/>
              <a:gd name="T9" fmla="*/ 522 h 321"/>
              <a:gd name="T10" fmla="*/ 819 w 489"/>
              <a:gd name="T11" fmla="*/ 522 h 321"/>
              <a:gd name="T12" fmla="*/ 837 w 489"/>
              <a:gd name="T13" fmla="*/ 444 h 321"/>
              <a:gd name="T14" fmla="*/ 797 w 489"/>
              <a:gd name="T15" fmla="*/ 444 h 321"/>
              <a:gd name="T16" fmla="*/ 718 w 489"/>
              <a:gd name="T17" fmla="*/ 471 h 321"/>
              <a:gd name="T18" fmla="*/ 697 w 489"/>
              <a:gd name="T19" fmla="*/ 458 h 321"/>
              <a:gd name="T20" fmla="*/ 598 w 489"/>
              <a:gd name="T21" fmla="*/ 458 h 321"/>
              <a:gd name="T22" fmla="*/ 559 w 489"/>
              <a:gd name="T23" fmla="*/ 417 h 321"/>
              <a:gd name="T24" fmla="*/ 459 w 489"/>
              <a:gd name="T25" fmla="*/ 417 h 321"/>
              <a:gd name="T26" fmla="*/ 360 w 489"/>
              <a:gd name="T27" fmla="*/ 391 h 321"/>
              <a:gd name="T28" fmla="*/ 319 w 489"/>
              <a:gd name="T29" fmla="*/ 404 h 321"/>
              <a:gd name="T30" fmla="*/ 339 w 489"/>
              <a:gd name="T31" fmla="*/ 458 h 321"/>
              <a:gd name="T32" fmla="*/ 278 w 489"/>
              <a:gd name="T33" fmla="*/ 444 h 321"/>
              <a:gd name="T34" fmla="*/ 199 w 489"/>
              <a:gd name="T35" fmla="*/ 444 h 321"/>
              <a:gd name="T36" fmla="*/ 121 w 489"/>
              <a:gd name="T37" fmla="*/ 522 h 321"/>
              <a:gd name="T38" fmla="*/ 20 w 489"/>
              <a:gd name="T39" fmla="*/ 444 h 321"/>
              <a:gd name="T40" fmla="*/ 0 w 489"/>
              <a:gd name="T41" fmla="*/ 444 h 321"/>
              <a:gd name="T42" fmla="*/ 20 w 489"/>
              <a:gd name="T43" fmla="*/ 417 h 321"/>
              <a:gd name="T44" fmla="*/ 41 w 489"/>
              <a:gd name="T45" fmla="*/ 404 h 321"/>
              <a:gd name="T46" fmla="*/ 0 w 489"/>
              <a:gd name="T47" fmla="*/ 378 h 321"/>
              <a:gd name="T48" fmla="*/ 0 w 489"/>
              <a:gd name="T49" fmla="*/ 365 h 321"/>
              <a:gd name="T50" fmla="*/ 41 w 489"/>
              <a:gd name="T51" fmla="*/ 340 h 321"/>
              <a:gd name="T52" fmla="*/ 179 w 489"/>
              <a:gd name="T53" fmla="*/ 340 h 321"/>
              <a:gd name="T54" fmla="*/ 239 w 489"/>
              <a:gd name="T55" fmla="*/ 314 h 321"/>
              <a:gd name="T56" fmla="*/ 278 w 489"/>
              <a:gd name="T57" fmla="*/ 300 h 321"/>
              <a:gd name="T58" fmla="*/ 278 w 489"/>
              <a:gd name="T59" fmla="*/ 260 h 321"/>
              <a:gd name="T60" fmla="*/ 199 w 489"/>
              <a:gd name="T61" fmla="*/ 196 h 321"/>
              <a:gd name="T62" fmla="*/ 179 w 489"/>
              <a:gd name="T63" fmla="*/ 130 h 321"/>
              <a:gd name="T64" fmla="*/ 218 w 489"/>
              <a:gd name="T65" fmla="*/ 92 h 321"/>
              <a:gd name="T66" fmla="*/ 218 w 489"/>
              <a:gd name="T67" fmla="*/ 66 h 321"/>
              <a:gd name="T68" fmla="*/ 179 w 489"/>
              <a:gd name="T69" fmla="*/ 13 h 321"/>
              <a:gd name="T70" fmla="*/ 319 w 489"/>
              <a:gd name="T71" fmla="*/ 13 h 321"/>
              <a:gd name="T72" fmla="*/ 360 w 489"/>
              <a:gd name="T73" fmla="*/ 26 h 321"/>
              <a:gd name="T74" fmla="*/ 418 w 489"/>
              <a:gd name="T75" fmla="*/ 0 h 321"/>
              <a:gd name="T76" fmla="*/ 519 w 489"/>
              <a:gd name="T77" fmla="*/ 117 h 321"/>
              <a:gd name="T78" fmla="*/ 697 w 489"/>
              <a:gd name="T79" fmla="*/ 117 h 321"/>
              <a:gd name="T80" fmla="*/ 736 w 489"/>
              <a:gd name="T81" fmla="*/ 130 h 321"/>
              <a:gd name="T82" fmla="*/ 778 w 489"/>
              <a:gd name="T83" fmla="*/ 117 h 321"/>
              <a:gd name="T84" fmla="*/ 837 w 489"/>
              <a:gd name="T85" fmla="*/ 143 h 321"/>
              <a:gd name="T86" fmla="*/ 837 w 489"/>
              <a:gd name="T87" fmla="*/ 184 h 321"/>
              <a:gd name="T88" fmla="*/ 879 w 489"/>
              <a:gd name="T89" fmla="*/ 208 h 321"/>
              <a:gd name="T90" fmla="*/ 898 w 489"/>
              <a:gd name="T91" fmla="*/ 184 h 321"/>
              <a:gd name="T92" fmla="*/ 935 w 489"/>
              <a:gd name="T93" fmla="*/ 208 h 321"/>
              <a:gd name="T94" fmla="*/ 1017 w 489"/>
              <a:gd name="T95" fmla="*/ 208 h 321"/>
              <a:gd name="T96" fmla="*/ 1036 w 489"/>
              <a:gd name="T97" fmla="*/ 196 h 321"/>
              <a:gd name="T98" fmla="*/ 1157 w 489"/>
              <a:gd name="T99" fmla="*/ 248 h 321"/>
              <a:gd name="T100" fmla="*/ 1178 w 489"/>
              <a:gd name="T101" fmla="*/ 314 h 321"/>
              <a:gd name="T102" fmla="*/ 1178 w 489"/>
              <a:gd name="T103" fmla="*/ 352 h 321"/>
              <a:gd name="T104" fmla="*/ 1216 w 489"/>
              <a:gd name="T105" fmla="*/ 404 h 32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89"/>
              <a:gd name="T160" fmla="*/ 0 h 321"/>
              <a:gd name="T161" fmla="*/ 489 w 489"/>
              <a:gd name="T162" fmla="*/ 321 h 321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89" h="321">
                <a:moveTo>
                  <a:pt x="488" y="248"/>
                </a:moveTo>
                <a:lnTo>
                  <a:pt x="448" y="264"/>
                </a:lnTo>
                <a:lnTo>
                  <a:pt x="392" y="296"/>
                </a:lnTo>
                <a:lnTo>
                  <a:pt x="368" y="304"/>
                </a:lnTo>
                <a:lnTo>
                  <a:pt x="352" y="320"/>
                </a:lnTo>
                <a:lnTo>
                  <a:pt x="328" y="320"/>
                </a:lnTo>
                <a:lnTo>
                  <a:pt x="336" y="272"/>
                </a:lnTo>
                <a:lnTo>
                  <a:pt x="320" y="272"/>
                </a:lnTo>
                <a:lnTo>
                  <a:pt x="288" y="288"/>
                </a:lnTo>
                <a:lnTo>
                  <a:pt x="280" y="280"/>
                </a:lnTo>
                <a:lnTo>
                  <a:pt x="240" y="280"/>
                </a:lnTo>
                <a:lnTo>
                  <a:pt x="224" y="256"/>
                </a:lnTo>
                <a:lnTo>
                  <a:pt x="184" y="256"/>
                </a:lnTo>
                <a:lnTo>
                  <a:pt x="144" y="240"/>
                </a:lnTo>
                <a:lnTo>
                  <a:pt x="128" y="248"/>
                </a:lnTo>
                <a:lnTo>
                  <a:pt x="136" y="280"/>
                </a:lnTo>
                <a:lnTo>
                  <a:pt x="112" y="272"/>
                </a:lnTo>
                <a:lnTo>
                  <a:pt x="80" y="272"/>
                </a:lnTo>
                <a:lnTo>
                  <a:pt x="48" y="320"/>
                </a:lnTo>
                <a:lnTo>
                  <a:pt x="8" y="272"/>
                </a:lnTo>
                <a:lnTo>
                  <a:pt x="0" y="272"/>
                </a:lnTo>
                <a:lnTo>
                  <a:pt x="8" y="256"/>
                </a:lnTo>
                <a:lnTo>
                  <a:pt x="16" y="248"/>
                </a:lnTo>
                <a:lnTo>
                  <a:pt x="0" y="232"/>
                </a:lnTo>
                <a:lnTo>
                  <a:pt x="0" y="224"/>
                </a:lnTo>
                <a:lnTo>
                  <a:pt x="16" y="208"/>
                </a:lnTo>
                <a:lnTo>
                  <a:pt x="72" y="208"/>
                </a:lnTo>
                <a:lnTo>
                  <a:pt x="96" y="192"/>
                </a:lnTo>
                <a:lnTo>
                  <a:pt x="112" y="184"/>
                </a:lnTo>
                <a:lnTo>
                  <a:pt x="112" y="160"/>
                </a:lnTo>
                <a:lnTo>
                  <a:pt x="80" y="120"/>
                </a:lnTo>
                <a:lnTo>
                  <a:pt x="72" y="80"/>
                </a:lnTo>
                <a:lnTo>
                  <a:pt x="88" y="56"/>
                </a:lnTo>
                <a:lnTo>
                  <a:pt x="88" y="40"/>
                </a:lnTo>
                <a:lnTo>
                  <a:pt x="72" y="8"/>
                </a:lnTo>
                <a:lnTo>
                  <a:pt x="128" y="8"/>
                </a:lnTo>
                <a:lnTo>
                  <a:pt x="144" y="16"/>
                </a:lnTo>
                <a:lnTo>
                  <a:pt x="168" y="0"/>
                </a:lnTo>
                <a:lnTo>
                  <a:pt x="208" y="72"/>
                </a:lnTo>
                <a:lnTo>
                  <a:pt x="280" y="72"/>
                </a:lnTo>
                <a:lnTo>
                  <a:pt x="296" y="80"/>
                </a:lnTo>
                <a:lnTo>
                  <a:pt x="312" y="72"/>
                </a:lnTo>
                <a:lnTo>
                  <a:pt x="336" y="88"/>
                </a:lnTo>
                <a:lnTo>
                  <a:pt x="336" y="112"/>
                </a:lnTo>
                <a:lnTo>
                  <a:pt x="352" y="128"/>
                </a:lnTo>
                <a:lnTo>
                  <a:pt x="360" y="112"/>
                </a:lnTo>
                <a:lnTo>
                  <a:pt x="376" y="128"/>
                </a:lnTo>
                <a:lnTo>
                  <a:pt x="408" y="128"/>
                </a:lnTo>
                <a:lnTo>
                  <a:pt x="416" y="120"/>
                </a:lnTo>
                <a:lnTo>
                  <a:pt x="464" y="152"/>
                </a:lnTo>
                <a:lnTo>
                  <a:pt x="472" y="192"/>
                </a:lnTo>
                <a:lnTo>
                  <a:pt x="472" y="216"/>
                </a:lnTo>
                <a:lnTo>
                  <a:pt x="488" y="248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61085" y="3944816"/>
            <a:ext cx="435927" cy="541768"/>
          </a:xfrm>
          <a:custGeom>
            <a:avLst/>
            <a:gdLst>
              <a:gd name="T0" fmla="*/ 218 w 305"/>
              <a:gd name="T1" fmla="*/ 0 h 385"/>
              <a:gd name="T2" fmla="*/ 319 w 305"/>
              <a:gd name="T3" fmla="*/ 53 h 385"/>
              <a:gd name="T4" fmla="*/ 438 w 305"/>
              <a:gd name="T5" fmla="*/ 109 h 385"/>
              <a:gd name="T6" fmla="*/ 498 w 305"/>
              <a:gd name="T7" fmla="*/ 161 h 385"/>
              <a:gd name="T8" fmla="*/ 598 w 305"/>
              <a:gd name="T9" fmla="*/ 227 h 385"/>
              <a:gd name="T10" fmla="*/ 676 w 305"/>
              <a:gd name="T11" fmla="*/ 241 h 385"/>
              <a:gd name="T12" fmla="*/ 619 w 305"/>
              <a:gd name="T13" fmla="*/ 241 h 385"/>
              <a:gd name="T14" fmla="*/ 577 w 305"/>
              <a:gd name="T15" fmla="*/ 295 h 385"/>
              <a:gd name="T16" fmla="*/ 619 w 305"/>
              <a:gd name="T17" fmla="*/ 375 h 385"/>
              <a:gd name="T18" fmla="*/ 718 w 305"/>
              <a:gd name="T19" fmla="*/ 416 h 385"/>
              <a:gd name="T20" fmla="*/ 718 w 305"/>
              <a:gd name="T21" fmla="*/ 497 h 385"/>
              <a:gd name="T22" fmla="*/ 697 w 305"/>
              <a:gd name="T23" fmla="*/ 538 h 385"/>
              <a:gd name="T24" fmla="*/ 656 w 305"/>
              <a:gd name="T25" fmla="*/ 523 h 385"/>
              <a:gd name="T26" fmla="*/ 676 w 305"/>
              <a:gd name="T27" fmla="*/ 578 h 385"/>
              <a:gd name="T28" fmla="*/ 656 w 305"/>
              <a:gd name="T29" fmla="*/ 604 h 385"/>
              <a:gd name="T30" fmla="*/ 559 w 305"/>
              <a:gd name="T31" fmla="*/ 643 h 385"/>
              <a:gd name="T32" fmla="*/ 458 w 305"/>
              <a:gd name="T33" fmla="*/ 643 h 385"/>
              <a:gd name="T34" fmla="*/ 377 w 305"/>
              <a:gd name="T35" fmla="*/ 618 h 385"/>
              <a:gd name="T36" fmla="*/ 319 w 305"/>
              <a:gd name="T37" fmla="*/ 643 h 385"/>
              <a:gd name="T38" fmla="*/ 338 w 305"/>
              <a:gd name="T39" fmla="*/ 604 h 385"/>
              <a:gd name="T40" fmla="*/ 300 w 305"/>
              <a:gd name="T41" fmla="*/ 618 h 385"/>
              <a:gd name="T42" fmla="*/ 199 w 305"/>
              <a:gd name="T43" fmla="*/ 523 h 385"/>
              <a:gd name="T44" fmla="*/ 179 w 305"/>
              <a:gd name="T45" fmla="*/ 443 h 385"/>
              <a:gd name="T46" fmla="*/ 179 w 305"/>
              <a:gd name="T47" fmla="*/ 363 h 385"/>
              <a:gd name="T48" fmla="*/ 179 w 305"/>
              <a:gd name="T49" fmla="*/ 267 h 385"/>
              <a:gd name="T50" fmla="*/ 60 w 305"/>
              <a:gd name="T51" fmla="*/ 255 h 385"/>
              <a:gd name="T52" fmla="*/ 0 w 305"/>
              <a:gd name="T53" fmla="*/ 227 h 385"/>
              <a:gd name="T54" fmla="*/ 79 w 305"/>
              <a:gd name="T55" fmla="*/ 202 h 385"/>
              <a:gd name="T56" fmla="*/ 101 w 305"/>
              <a:gd name="T57" fmla="*/ 67 h 385"/>
              <a:gd name="T58" fmla="*/ 179 w 305"/>
              <a:gd name="T59" fmla="*/ 94 h 385"/>
              <a:gd name="T60" fmla="*/ 259 w 305"/>
              <a:gd name="T61" fmla="*/ 80 h 385"/>
              <a:gd name="T62" fmla="*/ 199 w 305"/>
              <a:gd name="T63" fmla="*/ 27 h 38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5"/>
              <a:gd name="T97" fmla="*/ 0 h 385"/>
              <a:gd name="T98" fmla="*/ 305 w 305"/>
              <a:gd name="T99" fmla="*/ 385 h 38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5" h="385">
                <a:moveTo>
                  <a:pt x="80" y="8"/>
                </a:moveTo>
                <a:lnTo>
                  <a:pt x="88" y="0"/>
                </a:lnTo>
                <a:lnTo>
                  <a:pt x="120" y="8"/>
                </a:lnTo>
                <a:lnTo>
                  <a:pt x="128" y="32"/>
                </a:lnTo>
                <a:lnTo>
                  <a:pt x="152" y="32"/>
                </a:lnTo>
                <a:lnTo>
                  <a:pt x="176" y="64"/>
                </a:lnTo>
                <a:lnTo>
                  <a:pt x="184" y="56"/>
                </a:lnTo>
                <a:lnTo>
                  <a:pt x="200" y="96"/>
                </a:lnTo>
                <a:lnTo>
                  <a:pt x="224" y="136"/>
                </a:lnTo>
                <a:lnTo>
                  <a:pt x="240" y="136"/>
                </a:lnTo>
                <a:lnTo>
                  <a:pt x="256" y="120"/>
                </a:lnTo>
                <a:lnTo>
                  <a:pt x="272" y="144"/>
                </a:lnTo>
                <a:lnTo>
                  <a:pt x="256" y="160"/>
                </a:lnTo>
                <a:lnTo>
                  <a:pt x="248" y="144"/>
                </a:lnTo>
                <a:lnTo>
                  <a:pt x="232" y="144"/>
                </a:lnTo>
                <a:lnTo>
                  <a:pt x="232" y="176"/>
                </a:lnTo>
                <a:lnTo>
                  <a:pt x="224" y="192"/>
                </a:lnTo>
                <a:lnTo>
                  <a:pt x="248" y="224"/>
                </a:lnTo>
                <a:lnTo>
                  <a:pt x="248" y="248"/>
                </a:lnTo>
                <a:lnTo>
                  <a:pt x="288" y="248"/>
                </a:lnTo>
                <a:lnTo>
                  <a:pt x="304" y="264"/>
                </a:lnTo>
                <a:lnTo>
                  <a:pt x="288" y="296"/>
                </a:lnTo>
                <a:lnTo>
                  <a:pt x="296" y="320"/>
                </a:lnTo>
                <a:lnTo>
                  <a:pt x="280" y="320"/>
                </a:lnTo>
                <a:lnTo>
                  <a:pt x="280" y="312"/>
                </a:lnTo>
                <a:lnTo>
                  <a:pt x="264" y="312"/>
                </a:lnTo>
                <a:lnTo>
                  <a:pt x="264" y="328"/>
                </a:lnTo>
                <a:lnTo>
                  <a:pt x="272" y="344"/>
                </a:lnTo>
                <a:lnTo>
                  <a:pt x="264" y="344"/>
                </a:lnTo>
                <a:lnTo>
                  <a:pt x="264" y="360"/>
                </a:lnTo>
                <a:lnTo>
                  <a:pt x="232" y="384"/>
                </a:lnTo>
                <a:lnTo>
                  <a:pt x="224" y="384"/>
                </a:lnTo>
                <a:lnTo>
                  <a:pt x="216" y="376"/>
                </a:lnTo>
                <a:lnTo>
                  <a:pt x="184" y="384"/>
                </a:lnTo>
                <a:lnTo>
                  <a:pt x="168" y="352"/>
                </a:lnTo>
                <a:lnTo>
                  <a:pt x="152" y="368"/>
                </a:lnTo>
                <a:lnTo>
                  <a:pt x="152" y="384"/>
                </a:lnTo>
                <a:lnTo>
                  <a:pt x="128" y="384"/>
                </a:lnTo>
                <a:lnTo>
                  <a:pt x="128" y="368"/>
                </a:lnTo>
                <a:lnTo>
                  <a:pt x="136" y="360"/>
                </a:lnTo>
                <a:lnTo>
                  <a:pt x="128" y="352"/>
                </a:lnTo>
                <a:lnTo>
                  <a:pt x="120" y="368"/>
                </a:lnTo>
                <a:lnTo>
                  <a:pt x="88" y="360"/>
                </a:lnTo>
                <a:lnTo>
                  <a:pt x="80" y="312"/>
                </a:lnTo>
                <a:lnTo>
                  <a:pt x="80" y="296"/>
                </a:lnTo>
                <a:lnTo>
                  <a:pt x="72" y="264"/>
                </a:lnTo>
                <a:lnTo>
                  <a:pt x="32" y="240"/>
                </a:lnTo>
                <a:lnTo>
                  <a:pt x="72" y="216"/>
                </a:lnTo>
                <a:lnTo>
                  <a:pt x="80" y="216"/>
                </a:lnTo>
                <a:lnTo>
                  <a:pt x="72" y="160"/>
                </a:lnTo>
                <a:lnTo>
                  <a:pt x="48" y="168"/>
                </a:lnTo>
                <a:lnTo>
                  <a:pt x="24" y="152"/>
                </a:lnTo>
                <a:lnTo>
                  <a:pt x="16" y="136"/>
                </a:lnTo>
                <a:lnTo>
                  <a:pt x="0" y="136"/>
                </a:lnTo>
                <a:lnTo>
                  <a:pt x="8" y="120"/>
                </a:lnTo>
                <a:lnTo>
                  <a:pt x="32" y="120"/>
                </a:lnTo>
                <a:lnTo>
                  <a:pt x="40" y="88"/>
                </a:lnTo>
                <a:lnTo>
                  <a:pt x="40" y="40"/>
                </a:lnTo>
                <a:lnTo>
                  <a:pt x="48" y="40"/>
                </a:lnTo>
                <a:lnTo>
                  <a:pt x="72" y="56"/>
                </a:lnTo>
                <a:lnTo>
                  <a:pt x="80" y="72"/>
                </a:lnTo>
                <a:lnTo>
                  <a:pt x="104" y="48"/>
                </a:lnTo>
                <a:lnTo>
                  <a:pt x="104" y="32"/>
                </a:lnTo>
                <a:lnTo>
                  <a:pt x="80" y="16"/>
                </a:lnTo>
                <a:lnTo>
                  <a:pt x="80" y="8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72800" y="3776069"/>
            <a:ext cx="539549" cy="506242"/>
          </a:xfrm>
          <a:custGeom>
            <a:avLst/>
            <a:gdLst>
              <a:gd name="T0" fmla="*/ 500 w 377"/>
              <a:gd name="T1" fmla="*/ 13 h 361"/>
              <a:gd name="T2" fmla="*/ 621 w 377"/>
              <a:gd name="T3" fmla="*/ 0 h 361"/>
              <a:gd name="T4" fmla="*/ 661 w 377"/>
              <a:gd name="T5" fmla="*/ 27 h 361"/>
              <a:gd name="T6" fmla="*/ 761 w 377"/>
              <a:gd name="T7" fmla="*/ 40 h 361"/>
              <a:gd name="T8" fmla="*/ 803 w 377"/>
              <a:gd name="T9" fmla="*/ 27 h 361"/>
              <a:gd name="T10" fmla="*/ 842 w 377"/>
              <a:gd name="T11" fmla="*/ 27 h 361"/>
              <a:gd name="T12" fmla="*/ 701 w 377"/>
              <a:gd name="T13" fmla="*/ 105 h 361"/>
              <a:gd name="T14" fmla="*/ 681 w 377"/>
              <a:gd name="T15" fmla="*/ 144 h 361"/>
              <a:gd name="T16" fmla="*/ 701 w 377"/>
              <a:gd name="T17" fmla="*/ 158 h 361"/>
              <a:gd name="T18" fmla="*/ 722 w 377"/>
              <a:gd name="T19" fmla="*/ 158 h 361"/>
              <a:gd name="T20" fmla="*/ 803 w 377"/>
              <a:gd name="T21" fmla="*/ 210 h 361"/>
              <a:gd name="T22" fmla="*/ 881 w 377"/>
              <a:gd name="T23" fmla="*/ 210 h 361"/>
              <a:gd name="T24" fmla="*/ 881 w 377"/>
              <a:gd name="T25" fmla="*/ 239 h 361"/>
              <a:gd name="T26" fmla="*/ 941 w 377"/>
              <a:gd name="T27" fmla="*/ 252 h 361"/>
              <a:gd name="T28" fmla="*/ 941 w 377"/>
              <a:gd name="T29" fmla="*/ 279 h 361"/>
              <a:gd name="T30" fmla="*/ 881 w 377"/>
              <a:gd name="T31" fmla="*/ 316 h 361"/>
              <a:gd name="T32" fmla="*/ 881 w 377"/>
              <a:gd name="T33" fmla="*/ 292 h 361"/>
              <a:gd name="T34" fmla="*/ 821 w 377"/>
              <a:gd name="T35" fmla="*/ 265 h 361"/>
              <a:gd name="T36" fmla="*/ 782 w 377"/>
              <a:gd name="T37" fmla="*/ 265 h 361"/>
              <a:gd name="T38" fmla="*/ 782 w 377"/>
              <a:gd name="T39" fmla="*/ 344 h 361"/>
              <a:gd name="T40" fmla="*/ 761 w 377"/>
              <a:gd name="T41" fmla="*/ 396 h 361"/>
              <a:gd name="T42" fmla="*/ 701 w 377"/>
              <a:gd name="T43" fmla="*/ 396 h 361"/>
              <a:gd name="T44" fmla="*/ 681 w 377"/>
              <a:gd name="T45" fmla="*/ 409 h 361"/>
              <a:gd name="T46" fmla="*/ 722 w 377"/>
              <a:gd name="T47" fmla="*/ 422 h 361"/>
              <a:gd name="T48" fmla="*/ 743 w 377"/>
              <a:gd name="T49" fmla="*/ 450 h 361"/>
              <a:gd name="T50" fmla="*/ 803 w 377"/>
              <a:gd name="T51" fmla="*/ 474 h 361"/>
              <a:gd name="T52" fmla="*/ 860 w 377"/>
              <a:gd name="T53" fmla="*/ 462 h 361"/>
              <a:gd name="T54" fmla="*/ 881 w 377"/>
              <a:gd name="T55" fmla="*/ 554 h 361"/>
              <a:gd name="T56" fmla="*/ 761 w 377"/>
              <a:gd name="T57" fmla="*/ 594 h 361"/>
              <a:gd name="T58" fmla="*/ 743 w 377"/>
              <a:gd name="T59" fmla="*/ 580 h 361"/>
              <a:gd name="T60" fmla="*/ 722 w 377"/>
              <a:gd name="T61" fmla="*/ 594 h 361"/>
              <a:gd name="T62" fmla="*/ 643 w 377"/>
              <a:gd name="T63" fmla="*/ 594 h 361"/>
              <a:gd name="T64" fmla="*/ 601 w 377"/>
              <a:gd name="T65" fmla="*/ 567 h 361"/>
              <a:gd name="T66" fmla="*/ 582 w 377"/>
              <a:gd name="T67" fmla="*/ 594 h 361"/>
              <a:gd name="T68" fmla="*/ 542 w 377"/>
              <a:gd name="T69" fmla="*/ 567 h 361"/>
              <a:gd name="T70" fmla="*/ 542 w 377"/>
              <a:gd name="T71" fmla="*/ 527 h 361"/>
              <a:gd name="T72" fmla="*/ 482 w 377"/>
              <a:gd name="T73" fmla="*/ 501 h 361"/>
              <a:gd name="T74" fmla="*/ 440 w 377"/>
              <a:gd name="T75" fmla="*/ 514 h 361"/>
              <a:gd name="T76" fmla="*/ 401 w 377"/>
              <a:gd name="T77" fmla="*/ 501 h 361"/>
              <a:gd name="T78" fmla="*/ 221 w 377"/>
              <a:gd name="T79" fmla="*/ 487 h 361"/>
              <a:gd name="T80" fmla="*/ 121 w 377"/>
              <a:gd name="T81" fmla="*/ 382 h 361"/>
              <a:gd name="T82" fmla="*/ 41 w 377"/>
              <a:gd name="T83" fmla="*/ 303 h 361"/>
              <a:gd name="T84" fmla="*/ 0 w 377"/>
              <a:gd name="T85" fmla="*/ 210 h 361"/>
              <a:gd name="T86" fmla="*/ 79 w 377"/>
              <a:gd name="T87" fmla="*/ 210 h 361"/>
              <a:gd name="T88" fmla="*/ 281 w 377"/>
              <a:gd name="T89" fmla="*/ 130 h 361"/>
              <a:gd name="T90" fmla="*/ 341 w 377"/>
              <a:gd name="T91" fmla="*/ 130 h 361"/>
              <a:gd name="T92" fmla="*/ 422 w 377"/>
              <a:gd name="T93" fmla="*/ 130 h 361"/>
              <a:gd name="T94" fmla="*/ 482 w 377"/>
              <a:gd name="T95" fmla="*/ 80 h 361"/>
              <a:gd name="T96" fmla="*/ 500 w 377"/>
              <a:gd name="T97" fmla="*/ 13 h 36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77"/>
              <a:gd name="T148" fmla="*/ 0 h 361"/>
              <a:gd name="T149" fmla="*/ 377 w 377"/>
              <a:gd name="T150" fmla="*/ 361 h 36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77" h="361">
                <a:moveTo>
                  <a:pt x="200" y="8"/>
                </a:moveTo>
                <a:lnTo>
                  <a:pt x="248" y="0"/>
                </a:lnTo>
                <a:lnTo>
                  <a:pt x="264" y="16"/>
                </a:lnTo>
                <a:lnTo>
                  <a:pt x="304" y="24"/>
                </a:lnTo>
                <a:lnTo>
                  <a:pt x="320" y="16"/>
                </a:lnTo>
                <a:lnTo>
                  <a:pt x="336" y="16"/>
                </a:lnTo>
                <a:lnTo>
                  <a:pt x="280" y="64"/>
                </a:lnTo>
                <a:lnTo>
                  <a:pt x="272" y="88"/>
                </a:lnTo>
                <a:lnTo>
                  <a:pt x="280" y="96"/>
                </a:lnTo>
                <a:lnTo>
                  <a:pt x="288" y="96"/>
                </a:lnTo>
                <a:lnTo>
                  <a:pt x="320" y="128"/>
                </a:lnTo>
                <a:lnTo>
                  <a:pt x="352" y="128"/>
                </a:lnTo>
                <a:lnTo>
                  <a:pt x="352" y="144"/>
                </a:lnTo>
                <a:lnTo>
                  <a:pt x="376" y="152"/>
                </a:lnTo>
                <a:lnTo>
                  <a:pt x="376" y="168"/>
                </a:lnTo>
                <a:lnTo>
                  <a:pt x="352" y="192"/>
                </a:lnTo>
                <a:lnTo>
                  <a:pt x="352" y="176"/>
                </a:lnTo>
                <a:lnTo>
                  <a:pt x="328" y="160"/>
                </a:lnTo>
                <a:lnTo>
                  <a:pt x="312" y="160"/>
                </a:lnTo>
                <a:lnTo>
                  <a:pt x="312" y="208"/>
                </a:lnTo>
                <a:lnTo>
                  <a:pt x="304" y="240"/>
                </a:lnTo>
                <a:lnTo>
                  <a:pt x="280" y="240"/>
                </a:lnTo>
                <a:lnTo>
                  <a:pt x="272" y="248"/>
                </a:lnTo>
                <a:lnTo>
                  <a:pt x="288" y="256"/>
                </a:lnTo>
                <a:lnTo>
                  <a:pt x="296" y="272"/>
                </a:lnTo>
                <a:lnTo>
                  <a:pt x="320" y="288"/>
                </a:lnTo>
                <a:lnTo>
                  <a:pt x="344" y="280"/>
                </a:lnTo>
                <a:lnTo>
                  <a:pt x="352" y="336"/>
                </a:lnTo>
                <a:lnTo>
                  <a:pt x="304" y="360"/>
                </a:lnTo>
                <a:lnTo>
                  <a:pt x="296" y="352"/>
                </a:lnTo>
                <a:lnTo>
                  <a:pt x="288" y="360"/>
                </a:lnTo>
                <a:lnTo>
                  <a:pt x="256" y="360"/>
                </a:lnTo>
                <a:lnTo>
                  <a:pt x="240" y="344"/>
                </a:lnTo>
                <a:lnTo>
                  <a:pt x="232" y="360"/>
                </a:lnTo>
                <a:lnTo>
                  <a:pt x="216" y="344"/>
                </a:lnTo>
                <a:lnTo>
                  <a:pt x="216" y="320"/>
                </a:lnTo>
                <a:lnTo>
                  <a:pt x="192" y="304"/>
                </a:lnTo>
                <a:lnTo>
                  <a:pt x="176" y="312"/>
                </a:lnTo>
                <a:lnTo>
                  <a:pt x="160" y="304"/>
                </a:lnTo>
                <a:lnTo>
                  <a:pt x="88" y="296"/>
                </a:lnTo>
                <a:lnTo>
                  <a:pt x="48" y="232"/>
                </a:lnTo>
                <a:lnTo>
                  <a:pt x="16" y="184"/>
                </a:lnTo>
                <a:lnTo>
                  <a:pt x="0" y="128"/>
                </a:lnTo>
                <a:lnTo>
                  <a:pt x="32" y="128"/>
                </a:lnTo>
                <a:lnTo>
                  <a:pt x="112" y="80"/>
                </a:lnTo>
                <a:lnTo>
                  <a:pt x="136" y="80"/>
                </a:lnTo>
                <a:lnTo>
                  <a:pt x="168" y="80"/>
                </a:lnTo>
                <a:lnTo>
                  <a:pt x="192" y="48"/>
                </a:lnTo>
                <a:lnTo>
                  <a:pt x="200" y="8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62080" y="3315502"/>
            <a:ext cx="356126" cy="643271"/>
          </a:xfrm>
          <a:custGeom>
            <a:avLst/>
            <a:gdLst>
              <a:gd name="T0" fmla="*/ 519 w 249"/>
              <a:gd name="T1" fmla="*/ 565 h 457"/>
              <a:gd name="T2" fmla="*/ 498 w 249"/>
              <a:gd name="T3" fmla="*/ 632 h 457"/>
              <a:gd name="T4" fmla="*/ 438 w 249"/>
              <a:gd name="T5" fmla="*/ 687 h 457"/>
              <a:gd name="T6" fmla="*/ 339 w 249"/>
              <a:gd name="T7" fmla="*/ 673 h 457"/>
              <a:gd name="T8" fmla="*/ 199 w 249"/>
              <a:gd name="T9" fmla="*/ 724 h 457"/>
              <a:gd name="T10" fmla="*/ 101 w 249"/>
              <a:gd name="T11" fmla="*/ 765 h 457"/>
              <a:gd name="T12" fmla="*/ 20 w 249"/>
              <a:gd name="T13" fmla="*/ 765 h 457"/>
              <a:gd name="T14" fmla="*/ 0 w 249"/>
              <a:gd name="T15" fmla="*/ 752 h 457"/>
              <a:gd name="T16" fmla="*/ 41 w 249"/>
              <a:gd name="T17" fmla="*/ 646 h 457"/>
              <a:gd name="T18" fmla="*/ 60 w 249"/>
              <a:gd name="T19" fmla="*/ 619 h 457"/>
              <a:gd name="T20" fmla="*/ 20 w 249"/>
              <a:gd name="T21" fmla="*/ 551 h 457"/>
              <a:gd name="T22" fmla="*/ 41 w 249"/>
              <a:gd name="T23" fmla="*/ 444 h 457"/>
              <a:gd name="T24" fmla="*/ 60 w 249"/>
              <a:gd name="T25" fmla="*/ 376 h 457"/>
              <a:gd name="T26" fmla="*/ 79 w 249"/>
              <a:gd name="T27" fmla="*/ 349 h 457"/>
              <a:gd name="T28" fmla="*/ 41 w 249"/>
              <a:gd name="T29" fmla="*/ 323 h 457"/>
              <a:gd name="T30" fmla="*/ 79 w 249"/>
              <a:gd name="T31" fmla="*/ 270 h 457"/>
              <a:gd name="T32" fmla="*/ 138 w 249"/>
              <a:gd name="T33" fmla="*/ 189 h 457"/>
              <a:gd name="T34" fmla="*/ 138 w 249"/>
              <a:gd name="T35" fmla="*/ 135 h 457"/>
              <a:gd name="T36" fmla="*/ 179 w 249"/>
              <a:gd name="T37" fmla="*/ 135 h 457"/>
              <a:gd name="T38" fmla="*/ 300 w 249"/>
              <a:gd name="T39" fmla="*/ 41 h 457"/>
              <a:gd name="T40" fmla="*/ 360 w 249"/>
              <a:gd name="T41" fmla="*/ 27 h 457"/>
              <a:gd name="T42" fmla="*/ 421 w 249"/>
              <a:gd name="T43" fmla="*/ 0 h 457"/>
              <a:gd name="T44" fmla="*/ 438 w 249"/>
              <a:gd name="T45" fmla="*/ 13 h 457"/>
              <a:gd name="T46" fmla="*/ 538 w 249"/>
              <a:gd name="T47" fmla="*/ 0 h 457"/>
              <a:gd name="T48" fmla="*/ 598 w 249"/>
              <a:gd name="T49" fmla="*/ 41 h 457"/>
              <a:gd name="T50" fmla="*/ 538 w 249"/>
              <a:gd name="T51" fmla="*/ 54 h 457"/>
              <a:gd name="T52" fmla="*/ 519 w 249"/>
              <a:gd name="T53" fmla="*/ 80 h 457"/>
              <a:gd name="T54" fmla="*/ 598 w 249"/>
              <a:gd name="T55" fmla="*/ 80 h 457"/>
              <a:gd name="T56" fmla="*/ 620 w 249"/>
              <a:gd name="T57" fmla="*/ 149 h 457"/>
              <a:gd name="T58" fmla="*/ 580 w 249"/>
              <a:gd name="T59" fmla="*/ 202 h 457"/>
              <a:gd name="T60" fmla="*/ 538 w 249"/>
              <a:gd name="T61" fmla="*/ 175 h 457"/>
              <a:gd name="T62" fmla="*/ 480 w 249"/>
              <a:gd name="T63" fmla="*/ 202 h 457"/>
              <a:gd name="T64" fmla="*/ 498 w 249"/>
              <a:gd name="T65" fmla="*/ 229 h 457"/>
              <a:gd name="T66" fmla="*/ 459 w 249"/>
              <a:gd name="T67" fmla="*/ 270 h 457"/>
              <a:gd name="T68" fmla="*/ 560 w 249"/>
              <a:gd name="T69" fmla="*/ 363 h 457"/>
              <a:gd name="T70" fmla="*/ 480 w 249"/>
              <a:gd name="T71" fmla="*/ 510 h 457"/>
              <a:gd name="T72" fmla="*/ 519 w 249"/>
              <a:gd name="T73" fmla="*/ 565 h 45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49"/>
              <a:gd name="T112" fmla="*/ 0 h 457"/>
              <a:gd name="T113" fmla="*/ 249 w 249"/>
              <a:gd name="T114" fmla="*/ 457 h 45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49" h="457">
                <a:moveTo>
                  <a:pt x="208" y="336"/>
                </a:moveTo>
                <a:lnTo>
                  <a:pt x="200" y="376"/>
                </a:lnTo>
                <a:lnTo>
                  <a:pt x="176" y="408"/>
                </a:lnTo>
                <a:lnTo>
                  <a:pt x="136" y="400"/>
                </a:lnTo>
                <a:lnTo>
                  <a:pt x="80" y="432"/>
                </a:lnTo>
                <a:lnTo>
                  <a:pt x="40" y="456"/>
                </a:lnTo>
                <a:lnTo>
                  <a:pt x="8" y="456"/>
                </a:lnTo>
                <a:lnTo>
                  <a:pt x="0" y="448"/>
                </a:lnTo>
                <a:lnTo>
                  <a:pt x="16" y="384"/>
                </a:lnTo>
                <a:lnTo>
                  <a:pt x="24" y="368"/>
                </a:lnTo>
                <a:lnTo>
                  <a:pt x="8" y="328"/>
                </a:lnTo>
                <a:lnTo>
                  <a:pt x="16" y="264"/>
                </a:lnTo>
                <a:lnTo>
                  <a:pt x="24" y="224"/>
                </a:lnTo>
                <a:lnTo>
                  <a:pt x="32" y="208"/>
                </a:lnTo>
                <a:lnTo>
                  <a:pt x="16" y="192"/>
                </a:lnTo>
                <a:lnTo>
                  <a:pt x="32" y="160"/>
                </a:lnTo>
                <a:lnTo>
                  <a:pt x="56" y="112"/>
                </a:lnTo>
                <a:lnTo>
                  <a:pt x="56" y="80"/>
                </a:lnTo>
                <a:lnTo>
                  <a:pt x="72" y="80"/>
                </a:lnTo>
                <a:lnTo>
                  <a:pt x="120" y="24"/>
                </a:lnTo>
                <a:lnTo>
                  <a:pt x="144" y="16"/>
                </a:lnTo>
                <a:lnTo>
                  <a:pt x="168" y="0"/>
                </a:lnTo>
                <a:lnTo>
                  <a:pt x="176" y="8"/>
                </a:lnTo>
                <a:lnTo>
                  <a:pt x="216" y="0"/>
                </a:lnTo>
                <a:lnTo>
                  <a:pt x="240" y="24"/>
                </a:lnTo>
                <a:lnTo>
                  <a:pt x="216" y="32"/>
                </a:lnTo>
                <a:lnTo>
                  <a:pt x="208" y="48"/>
                </a:lnTo>
                <a:lnTo>
                  <a:pt x="240" y="48"/>
                </a:lnTo>
                <a:lnTo>
                  <a:pt x="248" y="88"/>
                </a:lnTo>
                <a:lnTo>
                  <a:pt x="232" y="120"/>
                </a:lnTo>
                <a:lnTo>
                  <a:pt x="216" y="104"/>
                </a:lnTo>
                <a:lnTo>
                  <a:pt x="192" y="120"/>
                </a:lnTo>
                <a:lnTo>
                  <a:pt x="200" y="136"/>
                </a:lnTo>
                <a:lnTo>
                  <a:pt x="184" y="160"/>
                </a:lnTo>
                <a:lnTo>
                  <a:pt x="224" y="216"/>
                </a:lnTo>
                <a:lnTo>
                  <a:pt x="192" y="304"/>
                </a:lnTo>
                <a:lnTo>
                  <a:pt x="208" y="336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483325" y="3427155"/>
            <a:ext cx="459748" cy="855157"/>
          </a:xfrm>
          <a:custGeom>
            <a:avLst/>
            <a:gdLst>
              <a:gd name="T0" fmla="*/ 806 w 321"/>
              <a:gd name="T1" fmla="*/ 797 h 609"/>
              <a:gd name="T2" fmla="*/ 744 w 321"/>
              <a:gd name="T3" fmla="*/ 825 h 609"/>
              <a:gd name="T4" fmla="*/ 705 w 321"/>
              <a:gd name="T5" fmla="*/ 811 h 609"/>
              <a:gd name="T6" fmla="*/ 562 w 321"/>
              <a:gd name="T7" fmla="*/ 811 h 609"/>
              <a:gd name="T8" fmla="*/ 605 w 321"/>
              <a:gd name="T9" fmla="*/ 863 h 609"/>
              <a:gd name="T10" fmla="*/ 562 w 321"/>
              <a:gd name="T11" fmla="*/ 930 h 609"/>
              <a:gd name="T12" fmla="*/ 583 w 321"/>
              <a:gd name="T13" fmla="*/ 1010 h 609"/>
              <a:gd name="T14" fmla="*/ 503 w 321"/>
              <a:gd name="T15" fmla="*/ 996 h 609"/>
              <a:gd name="T16" fmla="*/ 384 w 321"/>
              <a:gd name="T17" fmla="*/ 943 h 609"/>
              <a:gd name="T18" fmla="*/ 240 w 321"/>
              <a:gd name="T19" fmla="*/ 916 h 609"/>
              <a:gd name="T20" fmla="*/ 141 w 321"/>
              <a:gd name="T21" fmla="*/ 863 h 609"/>
              <a:gd name="T22" fmla="*/ 41 w 321"/>
              <a:gd name="T23" fmla="*/ 863 h 609"/>
              <a:gd name="T24" fmla="*/ 41 w 321"/>
              <a:gd name="T25" fmla="*/ 851 h 609"/>
              <a:gd name="T26" fmla="*/ 0 w 321"/>
              <a:gd name="T27" fmla="*/ 838 h 609"/>
              <a:gd name="T28" fmla="*/ 20 w 321"/>
              <a:gd name="T29" fmla="*/ 825 h 609"/>
              <a:gd name="T30" fmla="*/ 20 w 321"/>
              <a:gd name="T31" fmla="*/ 784 h 609"/>
              <a:gd name="T32" fmla="*/ 0 w 321"/>
              <a:gd name="T33" fmla="*/ 771 h 609"/>
              <a:gd name="T34" fmla="*/ 41 w 321"/>
              <a:gd name="T35" fmla="*/ 758 h 609"/>
              <a:gd name="T36" fmla="*/ 121 w 321"/>
              <a:gd name="T37" fmla="*/ 758 h 609"/>
              <a:gd name="T38" fmla="*/ 121 w 321"/>
              <a:gd name="T39" fmla="*/ 572 h 609"/>
              <a:gd name="T40" fmla="*/ 221 w 321"/>
              <a:gd name="T41" fmla="*/ 572 h 609"/>
              <a:gd name="T42" fmla="*/ 221 w 321"/>
              <a:gd name="T43" fmla="*/ 597 h 609"/>
              <a:gd name="T44" fmla="*/ 281 w 321"/>
              <a:gd name="T45" fmla="*/ 597 h 609"/>
              <a:gd name="T46" fmla="*/ 281 w 321"/>
              <a:gd name="T47" fmla="*/ 545 h 609"/>
              <a:gd name="T48" fmla="*/ 402 w 321"/>
              <a:gd name="T49" fmla="*/ 545 h 609"/>
              <a:gd name="T50" fmla="*/ 422 w 321"/>
              <a:gd name="T51" fmla="*/ 466 h 609"/>
              <a:gd name="T52" fmla="*/ 422 w 321"/>
              <a:gd name="T53" fmla="*/ 411 h 609"/>
              <a:gd name="T54" fmla="*/ 362 w 321"/>
              <a:gd name="T55" fmla="*/ 385 h 609"/>
              <a:gd name="T56" fmla="*/ 281 w 321"/>
              <a:gd name="T57" fmla="*/ 345 h 609"/>
              <a:gd name="T58" fmla="*/ 240 w 321"/>
              <a:gd name="T59" fmla="*/ 307 h 609"/>
              <a:gd name="T60" fmla="*/ 260 w 321"/>
              <a:gd name="T61" fmla="*/ 239 h 609"/>
              <a:gd name="T62" fmla="*/ 301 w 321"/>
              <a:gd name="T63" fmla="*/ 214 h 609"/>
              <a:gd name="T64" fmla="*/ 362 w 321"/>
              <a:gd name="T65" fmla="*/ 239 h 609"/>
              <a:gd name="T66" fmla="*/ 444 w 321"/>
              <a:gd name="T67" fmla="*/ 239 h 609"/>
              <a:gd name="T68" fmla="*/ 463 w 321"/>
              <a:gd name="T69" fmla="*/ 199 h 609"/>
              <a:gd name="T70" fmla="*/ 503 w 321"/>
              <a:gd name="T71" fmla="*/ 199 h 609"/>
              <a:gd name="T72" fmla="*/ 483 w 321"/>
              <a:gd name="T73" fmla="*/ 145 h 609"/>
              <a:gd name="T74" fmla="*/ 622 w 321"/>
              <a:gd name="T75" fmla="*/ 53 h 609"/>
              <a:gd name="T76" fmla="*/ 622 w 321"/>
              <a:gd name="T77" fmla="*/ 27 h 609"/>
              <a:gd name="T78" fmla="*/ 705 w 321"/>
              <a:gd name="T79" fmla="*/ 27 h 609"/>
              <a:gd name="T80" fmla="*/ 723 w 321"/>
              <a:gd name="T81" fmla="*/ 41 h 609"/>
              <a:gd name="T82" fmla="*/ 744 w 321"/>
              <a:gd name="T83" fmla="*/ 13 h 609"/>
              <a:gd name="T84" fmla="*/ 765 w 321"/>
              <a:gd name="T85" fmla="*/ 0 h 609"/>
              <a:gd name="T86" fmla="*/ 806 w 321"/>
              <a:gd name="T87" fmla="*/ 41 h 609"/>
              <a:gd name="T88" fmla="*/ 806 w 321"/>
              <a:gd name="T89" fmla="*/ 53 h 609"/>
              <a:gd name="T90" fmla="*/ 705 w 321"/>
              <a:gd name="T91" fmla="*/ 186 h 609"/>
              <a:gd name="T92" fmla="*/ 744 w 321"/>
              <a:gd name="T93" fmla="*/ 214 h 609"/>
              <a:gd name="T94" fmla="*/ 705 w 321"/>
              <a:gd name="T95" fmla="*/ 307 h 609"/>
              <a:gd name="T96" fmla="*/ 684 w 321"/>
              <a:gd name="T97" fmla="*/ 411 h 609"/>
              <a:gd name="T98" fmla="*/ 723 w 321"/>
              <a:gd name="T99" fmla="*/ 479 h 609"/>
              <a:gd name="T100" fmla="*/ 663 w 321"/>
              <a:gd name="T101" fmla="*/ 597 h 609"/>
              <a:gd name="T102" fmla="*/ 684 w 321"/>
              <a:gd name="T103" fmla="*/ 623 h 609"/>
              <a:gd name="T104" fmla="*/ 723 w 321"/>
              <a:gd name="T105" fmla="*/ 716 h 609"/>
              <a:gd name="T106" fmla="*/ 806 w 321"/>
              <a:gd name="T107" fmla="*/ 797 h 60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321"/>
              <a:gd name="T163" fmla="*/ 0 h 609"/>
              <a:gd name="T164" fmla="*/ 321 w 321"/>
              <a:gd name="T165" fmla="*/ 609 h 60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321" h="609">
                <a:moveTo>
                  <a:pt x="320" y="480"/>
                </a:moveTo>
                <a:lnTo>
                  <a:pt x="296" y="496"/>
                </a:lnTo>
                <a:lnTo>
                  <a:pt x="280" y="488"/>
                </a:lnTo>
                <a:lnTo>
                  <a:pt x="224" y="488"/>
                </a:lnTo>
                <a:lnTo>
                  <a:pt x="240" y="520"/>
                </a:lnTo>
                <a:lnTo>
                  <a:pt x="224" y="560"/>
                </a:lnTo>
                <a:lnTo>
                  <a:pt x="232" y="608"/>
                </a:lnTo>
                <a:lnTo>
                  <a:pt x="200" y="600"/>
                </a:lnTo>
                <a:lnTo>
                  <a:pt x="152" y="568"/>
                </a:lnTo>
                <a:lnTo>
                  <a:pt x="96" y="552"/>
                </a:lnTo>
                <a:lnTo>
                  <a:pt x="56" y="520"/>
                </a:lnTo>
                <a:lnTo>
                  <a:pt x="16" y="520"/>
                </a:lnTo>
                <a:lnTo>
                  <a:pt x="16" y="512"/>
                </a:lnTo>
                <a:lnTo>
                  <a:pt x="0" y="504"/>
                </a:lnTo>
                <a:lnTo>
                  <a:pt x="8" y="496"/>
                </a:lnTo>
                <a:lnTo>
                  <a:pt x="8" y="472"/>
                </a:lnTo>
                <a:lnTo>
                  <a:pt x="0" y="464"/>
                </a:lnTo>
                <a:lnTo>
                  <a:pt x="16" y="456"/>
                </a:lnTo>
                <a:lnTo>
                  <a:pt x="48" y="456"/>
                </a:lnTo>
                <a:lnTo>
                  <a:pt x="48" y="344"/>
                </a:lnTo>
                <a:lnTo>
                  <a:pt x="88" y="344"/>
                </a:lnTo>
                <a:lnTo>
                  <a:pt x="88" y="360"/>
                </a:lnTo>
                <a:lnTo>
                  <a:pt x="112" y="360"/>
                </a:lnTo>
                <a:lnTo>
                  <a:pt x="112" y="328"/>
                </a:lnTo>
                <a:lnTo>
                  <a:pt x="160" y="328"/>
                </a:lnTo>
                <a:lnTo>
                  <a:pt x="168" y="280"/>
                </a:lnTo>
                <a:lnTo>
                  <a:pt x="168" y="248"/>
                </a:lnTo>
                <a:lnTo>
                  <a:pt x="144" y="232"/>
                </a:lnTo>
                <a:lnTo>
                  <a:pt x="112" y="208"/>
                </a:lnTo>
                <a:lnTo>
                  <a:pt x="96" y="184"/>
                </a:lnTo>
                <a:lnTo>
                  <a:pt x="104" y="144"/>
                </a:lnTo>
                <a:lnTo>
                  <a:pt x="120" y="128"/>
                </a:lnTo>
                <a:lnTo>
                  <a:pt x="144" y="144"/>
                </a:lnTo>
                <a:lnTo>
                  <a:pt x="176" y="144"/>
                </a:lnTo>
                <a:lnTo>
                  <a:pt x="184" y="120"/>
                </a:lnTo>
                <a:lnTo>
                  <a:pt x="200" y="120"/>
                </a:lnTo>
                <a:lnTo>
                  <a:pt x="192" y="88"/>
                </a:lnTo>
                <a:lnTo>
                  <a:pt x="248" y="32"/>
                </a:lnTo>
                <a:lnTo>
                  <a:pt x="248" y="16"/>
                </a:lnTo>
                <a:lnTo>
                  <a:pt x="280" y="16"/>
                </a:lnTo>
                <a:lnTo>
                  <a:pt x="288" y="24"/>
                </a:lnTo>
                <a:lnTo>
                  <a:pt x="296" y="8"/>
                </a:lnTo>
                <a:lnTo>
                  <a:pt x="304" y="0"/>
                </a:lnTo>
                <a:lnTo>
                  <a:pt x="320" y="24"/>
                </a:lnTo>
                <a:lnTo>
                  <a:pt x="320" y="32"/>
                </a:lnTo>
                <a:lnTo>
                  <a:pt x="280" y="112"/>
                </a:lnTo>
                <a:lnTo>
                  <a:pt x="296" y="128"/>
                </a:lnTo>
                <a:lnTo>
                  <a:pt x="280" y="184"/>
                </a:lnTo>
                <a:lnTo>
                  <a:pt x="272" y="248"/>
                </a:lnTo>
                <a:lnTo>
                  <a:pt x="288" y="288"/>
                </a:lnTo>
                <a:lnTo>
                  <a:pt x="264" y="360"/>
                </a:lnTo>
                <a:lnTo>
                  <a:pt x="272" y="376"/>
                </a:lnTo>
                <a:lnTo>
                  <a:pt x="288" y="432"/>
                </a:lnTo>
                <a:lnTo>
                  <a:pt x="320" y="480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97568" y="3438574"/>
            <a:ext cx="251313" cy="440266"/>
          </a:xfrm>
          <a:custGeom>
            <a:avLst/>
            <a:gdLst>
              <a:gd name="T0" fmla="*/ 423 w 177"/>
              <a:gd name="T1" fmla="*/ 201 h 313"/>
              <a:gd name="T2" fmla="*/ 386 w 177"/>
              <a:gd name="T3" fmla="*/ 173 h 313"/>
              <a:gd name="T4" fmla="*/ 288 w 177"/>
              <a:gd name="T5" fmla="*/ 149 h 313"/>
              <a:gd name="T6" fmla="*/ 327 w 177"/>
              <a:gd name="T7" fmla="*/ 53 h 313"/>
              <a:gd name="T8" fmla="*/ 309 w 177"/>
              <a:gd name="T9" fmla="*/ 0 h 313"/>
              <a:gd name="T10" fmla="*/ 175 w 177"/>
              <a:gd name="T11" fmla="*/ 93 h 313"/>
              <a:gd name="T12" fmla="*/ 154 w 177"/>
              <a:gd name="T13" fmla="*/ 187 h 313"/>
              <a:gd name="T14" fmla="*/ 97 w 177"/>
              <a:gd name="T15" fmla="*/ 201 h 313"/>
              <a:gd name="T16" fmla="*/ 20 w 177"/>
              <a:gd name="T17" fmla="*/ 241 h 313"/>
              <a:gd name="T18" fmla="*/ 0 w 177"/>
              <a:gd name="T19" fmla="*/ 280 h 313"/>
              <a:gd name="T20" fmla="*/ 97 w 177"/>
              <a:gd name="T21" fmla="*/ 322 h 313"/>
              <a:gd name="T22" fmla="*/ 97 w 177"/>
              <a:gd name="T23" fmla="*/ 375 h 313"/>
              <a:gd name="T24" fmla="*/ 116 w 177"/>
              <a:gd name="T25" fmla="*/ 402 h 313"/>
              <a:gd name="T26" fmla="*/ 97 w 177"/>
              <a:gd name="T27" fmla="*/ 442 h 313"/>
              <a:gd name="T28" fmla="*/ 116 w 177"/>
              <a:gd name="T29" fmla="*/ 468 h 313"/>
              <a:gd name="T30" fmla="*/ 230 w 177"/>
              <a:gd name="T31" fmla="*/ 523 h 313"/>
              <a:gd name="T32" fmla="*/ 272 w 177"/>
              <a:gd name="T33" fmla="*/ 523 h 313"/>
              <a:gd name="T34" fmla="*/ 272 w 177"/>
              <a:gd name="T35" fmla="*/ 497 h 313"/>
              <a:gd name="T36" fmla="*/ 309 w 177"/>
              <a:gd name="T37" fmla="*/ 456 h 313"/>
              <a:gd name="T38" fmla="*/ 288 w 177"/>
              <a:gd name="T39" fmla="*/ 402 h 313"/>
              <a:gd name="T40" fmla="*/ 272 w 177"/>
              <a:gd name="T41" fmla="*/ 402 h 313"/>
              <a:gd name="T42" fmla="*/ 250 w 177"/>
              <a:gd name="T43" fmla="*/ 349 h 313"/>
              <a:gd name="T44" fmla="*/ 288 w 177"/>
              <a:gd name="T45" fmla="*/ 349 h 313"/>
              <a:gd name="T46" fmla="*/ 288 w 177"/>
              <a:gd name="T47" fmla="*/ 294 h 313"/>
              <a:gd name="T48" fmla="*/ 327 w 177"/>
              <a:gd name="T49" fmla="*/ 294 h 313"/>
              <a:gd name="T50" fmla="*/ 365 w 177"/>
              <a:gd name="T51" fmla="*/ 308 h 313"/>
              <a:gd name="T52" fmla="*/ 386 w 177"/>
              <a:gd name="T53" fmla="*/ 227 h 313"/>
              <a:gd name="T54" fmla="*/ 423 w 177"/>
              <a:gd name="T55" fmla="*/ 201 h 31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77"/>
              <a:gd name="T85" fmla="*/ 0 h 313"/>
              <a:gd name="T86" fmla="*/ 177 w 177"/>
              <a:gd name="T87" fmla="*/ 313 h 31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77" h="313">
                <a:moveTo>
                  <a:pt x="176" y="120"/>
                </a:moveTo>
                <a:lnTo>
                  <a:pt x="160" y="104"/>
                </a:lnTo>
                <a:lnTo>
                  <a:pt x="120" y="88"/>
                </a:lnTo>
                <a:lnTo>
                  <a:pt x="136" y="32"/>
                </a:lnTo>
                <a:lnTo>
                  <a:pt x="128" y="0"/>
                </a:lnTo>
                <a:lnTo>
                  <a:pt x="72" y="56"/>
                </a:lnTo>
                <a:lnTo>
                  <a:pt x="64" y="112"/>
                </a:lnTo>
                <a:lnTo>
                  <a:pt x="40" y="120"/>
                </a:lnTo>
                <a:lnTo>
                  <a:pt x="8" y="144"/>
                </a:lnTo>
                <a:lnTo>
                  <a:pt x="0" y="168"/>
                </a:lnTo>
                <a:lnTo>
                  <a:pt x="40" y="192"/>
                </a:lnTo>
                <a:lnTo>
                  <a:pt x="40" y="224"/>
                </a:lnTo>
                <a:lnTo>
                  <a:pt x="48" y="240"/>
                </a:lnTo>
                <a:lnTo>
                  <a:pt x="40" y="264"/>
                </a:lnTo>
                <a:lnTo>
                  <a:pt x="48" y="280"/>
                </a:lnTo>
                <a:lnTo>
                  <a:pt x="96" y="312"/>
                </a:lnTo>
                <a:lnTo>
                  <a:pt x="112" y="312"/>
                </a:lnTo>
                <a:lnTo>
                  <a:pt x="112" y="296"/>
                </a:lnTo>
                <a:lnTo>
                  <a:pt x="128" y="272"/>
                </a:lnTo>
                <a:lnTo>
                  <a:pt x="120" y="240"/>
                </a:lnTo>
                <a:lnTo>
                  <a:pt x="112" y="240"/>
                </a:lnTo>
                <a:lnTo>
                  <a:pt x="104" y="208"/>
                </a:lnTo>
                <a:lnTo>
                  <a:pt x="120" y="208"/>
                </a:lnTo>
                <a:lnTo>
                  <a:pt x="120" y="176"/>
                </a:lnTo>
                <a:lnTo>
                  <a:pt x="136" y="176"/>
                </a:lnTo>
                <a:lnTo>
                  <a:pt x="152" y="184"/>
                </a:lnTo>
                <a:lnTo>
                  <a:pt x="160" y="136"/>
                </a:lnTo>
                <a:lnTo>
                  <a:pt x="176" y="120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98320" y="3000845"/>
            <a:ext cx="1226788" cy="1181233"/>
          </a:xfrm>
          <a:custGeom>
            <a:avLst/>
            <a:gdLst>
              <a:gd name="T0" fmla="*/ 1584 w 857"/>
              <a:gd name="T1" fmla="*/ 798 h 841"/>
              <a:gd name="T2" fmla="*/ 1686 w 857"/>
              <a:gd name="T3" fmla="*/ 890 h 841"/>
              <a:gd name="T4" fmla="*/ 1686 w 857"/>
              <a:gd name="T5" fmla="*/ 943 h 841"/>
              <a:gd name="T6" fmla="*/ 1847 w 857"/>
              <a:gd name="T7" fmla="*/ 1038 h 841"/>
              <a:gd name="T8" fmla="*/ 1865 w 857"/>
              <a:gd name="T9" fmla="*/ 997 h 841"/>
              <a:gd name="T10" fmla="*/ 1885 w 857"/>
              <a:gd name="T11" fmla="*/ 917 h 841"/>
              <a:gd name="T12" fmla="*/ 1847 w 857"/>
              <a:gd name="T13" fmla="*/ 866 h 841"/>
              <a:gd name="T14" fmla="*/ 1885 w 857"/>
              <a:gd name="T15" fmla="*/ 811 h 841"/>
              <a:gd name="T16" fmla="*/ 2005 w 857"/>
              <a:gd name="T17" fmla="*/ 851 h 841"/>
              <a:gd name="T18" fmla="*/ 2148 w 857"/>
              <a:gd name="T19" fmla="*/ 917 h 841"/>
              <a:gd name="T20" fmla="*/ 2005 w 857"/>
              <a:gd name="T21" fmla="*/ 1052 h 841"/>
              <a:gd name="T22" fmla="*/ 1946 w 857"/>
              <a:gd name="T23" fmla="*/ 1104 h 841"/>
              <a:gd name="T24" fmla="*/ 1847 w 857"/>
              <a:gd name="T25" fmla="*/ 1077 h 841"/>
              <a:gd name="T26" fmla="*/ 1766 w 857"/>
              <a:gd name="T27" fmla="*/ 1250 h 841"/>
              <a:gd name="T28" fmla="*/ 1745 w 857"/>
              <a:gd name="T29" fmla="*/ 1291 h 841"/>
              <a:gd name="T30" fmla="*/ 1726 w 857"/>
              <a:gd name="T31" fmla="*/ 1343 h 841"/>
              <a:gd name="T32" fmla="*/ 1584 w 857"/>
              <a:gd name="T33" fmla="*/ 1397 h 841"/>
              <a:gd name="T34" fmla="*/ 1487 w 857"/>
              <a:gd name="T35" fmla="*/ 1263 h 841"/>
              <a:gd name="T36" fmla="*/ 1445 w 857"/>
              <a:gd name="T37" fmla="*/ 1250 h 841"/>
              <a:gd name="T38" fmla="*/ 1324 w 857"/>
              <a:gd name="T39" fmla="*/ 1156 h 841"/>
              <a:gd name="T40" fmla="*/ 1244 w 857"/>
              <a:gd name="T41" fmla="*/ 1182 h 841"/>
              <a:gd name="T42" fmla="*/ 1224 w 857"/>
              <a:gd name="T43" fmla="*/ 1210 h 841"/>
              <a:gd name="T44" fmla="*/ 1203 w 857"/>
              <a:gd name="T45" fmla="*/ 1291 h 841"/>
              <a:gd name="T46" fmla="*/ 1165 w 857"/>
              <a:gd name="T47" fmla="*/ 1238 h 841"/>
              <a:gd name="T48" fmla="*/ 1043 w 857"/>
              <a:gd name="T49" fmla="*/ 1210 h 841"/>
              <a:gd name="T50" fmla="*/ 1023 w 857"/>
              <a:gd name="T51" fmla="*/ 1145 h 841"/>
              <a:gd name="T52" fmla="*/ 1144 w 857"/>
              <a:gd name="T53" fmla="*/ 1156 h 841"/>
              <a:gd name="T54" fmla="*/ 1224 w 857"/>
              <a:gd name="T55" fmla="*/ 1118 h 841"/>
              <a:gd name="T56" fmla="*/ 1165 w 857"/>
              <a:gd name="T57" fmla="*/ 1064 h 841"/>
              <a:gd name="T58" fmla="*/ 1264 w 857"/>
              <a:gd name="T59" fmla="*/ 997 h 841"/>
              <a:gd name="T60" fmla="*/ 1344 w 857"/>
              <a:gd name="T61" fmla="*/ 943 h 841"/>
              <a:gd name="T62" fmla="*/ 1203 w 857"/>
              <a:gd name="T63" fmla="*/ 679 h 841"/>
              <a:gd name="T64" fmla="*/ 1023 w 857"/>
              <a:gd name="T65" fmla="*/ 599 h 841"/>
              <a:gd name="T66" fmla="*/ 861 w 857"/>
              <a:gd name="T67" fmla="*/ 559 h 841"/>
              <a:gd name="T68" fmla="*/ 703 w 857"/>
              <a:gd name="T69" fmla="*/ 518 h 841"/>
              <a:gd name="T70" fmla="*/ 522 w 857"/>
              <a:gd name="T71" fmla="*/ 559 h 841"/>
              <a:gd name="T72" fmla="*/ 121 w 857"/>
              <a:gd name="T73" fmla="*/ 399 h 841"/>
              <a:gd name="T74" fmla="*/ 20 w 857"/>
              <a:gd name="T75" fmla="*/ 266 h 841"/>
              <a:gd name="T76" fmla="*/ 121 w 857"/>
              <a:gd name="T77" fmla="*/ 252 h 841"/>
              <a:gd name="T78" fmla="*/ 281 w 857"/>
              <a:gd name="T79" fmla="*/ 159 h 841"/>
              <a:gd name="T80" fmla="*/ 341 w 857"/>
              <a:gd name="T81" fmla="*/ 106 h 841"/>
              <a:gd name="T82" fmla="*/ 542 w 857"/>
              <a:gd name="T83" fmla="*/ 53 h 841"/>
              <a:gd name="T84" fmla="*/ 582 w 857"/>
              <a:gd name="T85" fmla="*/ 0 h 841"/>
              <a:gd name="T86" fmla="*/ 722 w 857"/>
              <a:gd name="T87" fmla="*/ 122 h 841"/>
              <a:gd name="T88" fmla="*/ 743 w 857"/>
              <a:gd name="T89" fmla="*/ 214 h 841"/>
              <a:gd name="T90" fmla="*/ 782 w 857"/>
              <a:gd name="T91" fmla="*/ 293 h 841"/>
              <a:gd name="T92" fmla="*/ 844 w 857"/>
              <a:gd name="T93" fmla="*/ 320 h 841"/>
              <a:gd name="T94" fmla="*/ 1023 w 857"/>
              <a:gd name="T95" fmla="*/ 293 h 841"/>
              <a:gd name="T96" fmla="*/ 1023 w 857"/>
              <a:gd name="T97" fmla="*/ 359 h 841"/>
              <a:gd name="T98" fmla="*/ 964 w 857"/>
              <a:gd name="T99" fmla="*/ 424 h 841"/>
              <a:gd name="T100" fmla="*/ 1083 w 857"/>
              <a:gd name="T101" fmla="*/ 546 h 841"/>
              <a:gd name="T102" fmla="*/ 1244 w 857"/>
              <a:gd name="T103" fmla="*/ 572 h 841"/>
              <a:gd name="T104" fmla="*/ 1324 w 857"/>
              <a:gd name="T105" fmla="*/ 531 h 841"/>
              <a:gd name="T106" fmla="*/ 1465 w 857"/>
              <a:gd name="T107" fmla="*/ 531 h 841"/>
              <a:gd name="T108" fmla="*/ 1565 w 857"/>
              <a:gd name="T109" fmla="*/ 559 h 841"/>
              <a:gd name="T110" fmla="*/ 1445 w 857"/>
              <a:gd name="T111" fmla="*/ 651 h 841"/>
              <a:gd name="T112" fmla="*/ 1505 w 857"/>
              <a:gd name="T113" fmla="*/ 758 h 84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57"/>
              <a:gd name="T172" fmla="*/ 0 h 841"/>
              <a:gd name="T173" fmla="*/ 857 w 857"/>
              <a:gd name="T174" fmla="*/ 841 h 84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57" h="841">
                <a:moveTo>
                  <a:pt x="640" y="456"/>
                </a:moveTo>
                <a:lnTo>
                  <a:pt x="632" y="480"/>
                </a:lnTo>
                <a:lnTo>
                  <a:pt x="680" y="504"/>
                </a:lnTo>
                <a:lnTo>
                  <a:pt x="672" y="536"/>
                </a:lnTo>
                <a:lnTo>
                  <a:pt x="680" y="544"/>
                </a:lnTo>
                <a:lnTo>
                  <a:pt x="672" y="568"/>
                </a:lnTo>
                <a:lnTo>
                  <a:pt x="680" y="592"/>
                </a:lnTo>
                <a:lnTo>
                  <a:pt x="736" y="624"/>
                </a:lnTo>
                <a:lnTo>
                  <a:pt x="744" y="624"/>
                </a:lnTo>
                <a:lnTo>
                  <a:pt x="744" y="600"/>
                </a:lnTo>
                <a:lnTo>
                  <a:pt x="760" y="584"/>
                </a:lnTo>
                <a:lnTo>
                  <a:pt x="752" y="552"/>
                </a:lnTo>
                <a:lnTo>
                  <a:pt x="736" y="544"/>
                </a:lnTo>
                <a:lnTo>
                  <a:pt x="736" y="520"/>
                </a:lnTo>
                <a:lnTo>
                  <a:pt x="752" y="520"/>
                </a:lnTo>
                <a:lnTo>
                  <a:pt x="752" y="488"/>
                </a:lnTo>
                <a:lnTo>
                  <a:pt x="784" y="496"/>
                </a:lnTo>
                <a:lnTo>
                  <a:pt x="800" y="512"/>
                </a:lnTo>
                <a:lnTo>
                  <a:pt x="840" y="536"/>
                </a:lnTo>
                <a:lnTo>
                  <a:pt x="856" y="552"/>
                </a:lnTo>
                <a:lnTo>
                  <a:pt x="848" y="632"/>
                </a:lnTo>
                <a:lnTo>
                  <a:pt x="800" y="632"/>
                </a:lnTo>
                <a:lnTo>
                  <a:pt x="800" y="664"/>
                </a:lnTo>
                <a:lnTo>
                  <a:pt x="776" y="664"/>
                </a:lnTo>
                <a:lnTo>
                  <a:pt x="776" y="648"/>
                </a:lnTo>
                <a:lnTo>
                  <a:pt x="736" y="648"/>
                </a:lnTo>
                <a:lnTo>
                  <a:pt x="736" y="760"/>
                </a:lnTo>
                <a:lnTo>
                  <a:pt x="704" y="752"/>
                </a:lnTo>
                <a:lnTo>
                  <a:pt x="688" y="768"/>
                </a:lnTo>
                <a:lnTo>
                  <a:pt x="696" y="776"/>
                </a:lnTo>
                <a:lnTo>
                  <a:pt x="704" y="800"/>
                </a:lnTo>
                <a:lnTo>
                  <a:pt x="688" y="808"/>
                </a:lnTo>
                <a:lnTo>
                  <a:pt x="664" y="840"/>
                </a:lnTo>
                <a:lnTo>
                  <a:pt x="632" y="840"/>
                </a:lnTo>
                <a:lnTo>
                  <a:pt x="608" y="816"/>
                </a:lnTo>
                <a:lnTo>
                  <a:pt x="592" y="760"/>
                </a:lnTo>
                <a:lnTo>
                  <a:pt x="592" y="752"/>
                </a:lnTo>
                <a:lnTo>
                  <a:pt x="576" y="752"/>
                </a:lnTo>
                <a:lnTo>
                  <a:pt x="544" y="736"/>
                </a:lnTo>
                <a:lnTo>
                  <a:pt x="528" y="696"/>
                </a:lnTo>
                <a:lnTo>
                  <a:pt x="512" y="704"/>
                </a:lnTo>
                <a:lnTo>
                  <a:pt x="496" y="712"/>
                </a:lnTo>
                <a:lnTo>
                  <a:pt x="488" y="712"/>
                </a:lnTo>
                <a:lnTo>
                  <a:pt x="488" y="728"/>
                </a:lnTo>
                <a:lnTo>
                  <a:pt x="496" y="752"/>
                </a:lnTo>
                <a:lnTo>
                  <a:pt x="480" y="776"/>
                </a:lnTo>
                <a:lnTo>
                  <a:pt x="448" y="768"/>
                </a:lnTo>
                <a:lnTo>
                  <a:pt x="464" y="744"/>
                </a:lnTo>
                <a:lnTo>
                  <a:pt x="448" y="736"/>
                </a:lnTo>
                <a:lnTo>
                  <a:pt x="416" y="728"/>
                </a:lnTo>
                <a:lnTo>
                  <a:pt x="400" y="704"/>
                </a:lnTo>
                <a:lnTo>
                  <a:pt x="408" y="688"/>
                </a:lnTo>
                <a:lnTo>
                  <a:pt x="424" y="688"/>
                </a:lnTo>
                <a:lnTo>
                  <a:pt x="456" y="696"/>
                </a:lnTo>
                <a:lnTo>
                  <a:pt x="480" y="680"/>
                </a:lnTo>
                <a:lnTo>
                  <a:pt x="488" y="672"/>
                </a:lnTo>
                <a:lnTo>
                  <a:pt x="464" y="664"/>
                </a:lnTo>
                <a:lnTo>
                  <a:pt x="464" y="640"/>
                </a:lnTo>
                <a:lnTo>
                  <a:pt x="496" y="632"/>
                </a:lnTo>
                <a:lnTo>
                  <a:pt x="504" y="600"/>
                </a:lnTo>
                <a:lnTo>
                  <a:pt x="528" y="600"/>
                </a:lnTo>
                <a:lnTo>
                  <a:pt x="536" y="568"/>
                </a:lnTo>
                <a:lnTo>
                  <a:pt x="520" y="480"/>
                </a:lnTo>
                <a:lnTo>
                  <a:pt x="480" y="408"/>
                </a:lnTo>
                <a:lnTo>
                  <a:pt x="480" y="432"/>
                </a:lnTo>
                <a:lnTo>
                  <a:pt x="408" y="360"/>
                </a:lnTo>
                <a:lnTo>
                  <a:pt x="392" y="368"/>
                </a:lnTo>
                <a:lnTo>
                  <a:pt x="344" y="336"/>
                </a:lnTo>
                <a:lnTo>
                  <a:pt x="336" y="304"/>
                </a:lnTo>
                <a:lnTo>
                  <a:pt x="280" y="312"/>
                </a:lnTo>
                <a:lnTo>
                  <a:pt x="224" y="288"/>
                </a:lnTo>
                <a:lnTo>
                  <a:pt x="208" y="336"/>
                </a:lnTo>
                <a:lnTo>
                  <a:pt x="136" y="280"/>
                </a:lnTo>
                <a:lnTo>
                  <a:pt x="48" y="240"/>
                </a:lnTo>
                <a:lnTo>
                  <a:pt x="0" y="248"/>
                </a:lnTo>
                <a:lnTo>
                  <a:pt x="8" y="160"/>
                </a:lnTo>
                <a:lnTo>
                  <a:pt x="24" y="144"/>
                </a:lnTo>
                <a:lnTo>
                  <a:pt x="48" y="152"/>
                </a:lnTo>
                <a:lnTo>
                  <a:pt x="72" y="112"/>
                </a:lnTo>
                <a:lnTo>
                  <a:pt x="112" y="96"/>
                </a:lnTo>
                <a:lnTo>
                  <a:pt x="136" y="80"/>
                </a:lnTo>
                <a:lnTo>
                  <a:pt x="136" y="64"/>
                </a:lnTo>
                <a:lnTo>
                  <a:pt x="200" y="64"/>
                </a:lnTo>
                <a:lnTo>
                  <a:pt x="216" y="32"/>
                </a:lnTo>
                <a:lnTo>
                  <a:pt x="216" y="8"/>
                </a:lnTo>
                <a:lnTo>
                  <a:pt x="232" y="0"/>
                </a:lnTo>
                <a:lnTo>
                  <a:pt x="272" y="8"/>
                </a:lnTo>
                <a:lnTo>
                  <a:pt x="288" y="72"/>
                </a:lnTo>
                <a:lnTo>
                  <a:pt x="288" y="104"/>
                </a:lnTo>
                <a:lnTo>
                  <a:pt x="296" y="128"/>
                </a:lnTo>
                <a:lnTo>
                  <a:pt x="312" y="152"/>
                </a:lnTo>
                <a:lnTo>
                  <a:pt x="312" y="176"/>
                </a:lnTo>
                <a:lnTo>
                  <a:pt x="320" y="192"/>
                </a:lnTo>
                <a:lnTo>
                  <a:pt x="336" y="192"/>
                </a:lnTo>
                <a:lnTo>
                  <a:pt x="336" y="168"/>
                </a:lnTo>
                <a:lnTo>
                  <a:pt x="408" y="176"/>
                </a:lnTo>
                <a:lnTo>
                  <a:pt x="408" y="200"/>
                </a:lnTo>
                <a:lnTo>
                  <a:pt x="408" y="216"/>
                </a:lnTo>
                <a:lnTo>
                  <a:pt x="384" y="240"/>
                </a:lnTo>
                <a:lnTo>
                  <a:pt x="384" y="256"/>
                </a:lnTo>
                <a:lnTo>
                  <a:pt x="432" y="304"/>
                </a:lnTo>
                <a:lnTo>
                  <a:pt x="432" y="328"/>
                </a:lnTo>
                <a:lnTo>
                  <a:pt x="488" y="352"/>
                </a:lnTo>
                <a:lnTo>
                  <a:pt x="496" y="344"/>
                </a:lnTo>
                <a:lnTo>
                  <a:pt x="488" y="312"/>
                </a:lnTo>
                <a:lnTo>
                  <a:pt x="528" y="320"/>
                </a:lnTo>
                <a:lnTo>
                  <a:pt x="536" y="320"/>
                </a:lnTo>
                <a:lnTo>
                  <a:pt x="584" y="320"/>
                </a:lnTo>
                <a:lnTo>
                  <a:pt x="608" y="312"/>
                </a:lnTo>
                <a:lnTo>
                  <a:pt x="624" y="336"/>
                </a:lnTo>
                <a:lnTo>
                  <a:pt x="584" y="368"/>
                </a:lnTo>
                <a:lnTo>
                  <a:pt x="576" y="392"/>
                </a:lnTo>
                <a:lnTo>
                  <a:pt x="568" y="416"/>
                </a:lnTo>
                <a:lnTo>
                  <a:pt x="600" y="456"/>
                </a:lnTo>
                <a:lnTo>
                  <a:pt x="640" y="456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87796" y="1909696"/>
            <a:ext cx="2037899" cy="1744570"/>
          </a:xfrm>
          <a:custGeom>
            <a:avLst/>
            <a:gdLst>
              <a:gd name="T0" fmla="*/ 41 w 1425"/>
              <a:gd name="T1" fmla="*/ 1497 h 1241"/>
              <a:gd name="T2" fmla="*/ 158 w 1425"/>
              <a:gd name="T3" fmla="*/ 1617 h 1241"/>
              <a:gd name="T4" fmla="*/ 339 w 1425"/>
              <a:gd name="T5" fmla="*/ 1629 h 1241"/>
              <a:gd name="T6" fmla="*/ 279 w 1425"/>
              <a:gd name="T7" fmla="*/ 1722 h 1241"/>
              <a:gd name="T8" fmla="*/ 538 w 1425"/>
              <a:gd name="T9" fmla="*/ 1885 h 1241"/>
              <a:gd name="T10" fmla="*/ 639 w 1425"/>
              <a:gd name="T11" fmla="*/ 1829 h 1241"/>
              <a:gd name="T12" fmla="*/ 879 w 1425"/>
              <a:gd name="T13" fmla="*/ 1843 h 1241"/>
              <a:gd name="T14" fmla="*/ 819 w 1425"/>
              <a:gd name="T15" fmla="*/ 2070 h 1241"/>
              <a:gd name="T16" fmla="*/ 1058 w 1425"/>
              <a:gd name="T17" fmla="*/ 2004 h 1241"/>
              <a:gd name="T18" fmla="*/ 1240 w 1425"/>
              <a:gd name="T19" fmla="*/ 1856 h 1241"/>
              <a:gd name="T20" fmla="*/ 1396 w 1425"/>
              <a:gd name="T21" fmla="*/ 2043 h 1241"/>
              <a:gd name="T22" fmla="*/ 1498 w 1425"/>
              <a:gd name="T23" fmla="*/ 2004 h 1241"/>
              <a:gd name="T24" fmla="*/ 1657 w 1425"/>
              <a:gd name="T25" fmla="*/ 1856 h 1241"/>
              <a:gd name="T26" fmla="*/ 1758 w 1425"/>
              <a:gd name="T27" fmla="*/ 1829 h 1241"/>
              <a:gd name="T28" fmla="*/ 1837 w 1425"/>
              <a:gd name="T29" fmla="*/ 1829 h 1241"/>
              <a:gd name="T30" fmla="*/ 1998 w 1425"/>
              <a:gd name="T31" fmla="*/ 1712 h 1241"/>
              <a:gd name="T32" fmla="*/ 2155 w 1425"/>
              <a:gd name="T33" fmla="*/ 1684 h 1241"/>
              <a:gd name="T34" fmla="*/ 2236 w 1425"/>
              <a:gd name="T35" fmla="*/ 1536 h 1241"/>
              <a:gd name="T36" fmla="*/ 2355 w 1425"/>
              <a:gd name="T37" fmla="*/ 1522 h 1241"/>
              <a:gd name="T38" fmla="*/ 2515 w 1425"/>
              <a:gd name="T39" fmla="*/ 1456 h 1241"/>
              <a:gd name="T40" fmla="*/ 2715 w 1425"/>
              <a:gd name="T41" fmla="*/ 1376 h 1241"/>
              <a:gd name="T42" fmla="*/ 2814 w 1425"/>
              <a:gd name="T43" fmla="*/ 1536 h 1241"/>
              <a:gd name="T44" fmla="*/ 2933 w 1425"/>
              <a:gd name="T45" fmla="*/ 1482 h 1241"/>
              <a:gd name="T46" fmla="*/ 2933 w 1425"/>
              <a:gd name="T47" fmla="*/ 1403 h 1241"/>
              <a:gd name="T48" fmla="*/ 3374 w 1425"/>
              <a:gd name="T49" fmla="*/ 1310 h 1241"/>
              <a:gd name="T50" fmla="*/ 3434 w 1425"/>
              <a:gd name="T51" fmla="*/ 1217 h 1241"/>
              <a:gd name="T52" fmla="*/ 3274 w 1425"/>
              <a:gd name="T53" fmla="*/ 1122 h 1241"/>
              <a:gd name="T54" fmla="*/ 3155 w 1425"/>
              <a:gd name="T55" fmla="*/ 934 h 1241"/>
              <a:gd name="T56" fmla="*/ 3334 w 1425"/>
              <a:gd name="T57" fmla="*/ 934 h 1241"/>
              <a:gd name="T58" fmla="*/ 3374 w 1425"/>
              <a:gd name="T59" fmla="*/ 788 h 1241"/>
              <a:gd name="T60" fmla="*/ 3233 w 1425"/>
              <a:gd name="T61" fmla="*/ 721 h 1241"/>
              <a:gd name="T62" fmla="*/ 3472 w 1425"/>
              <a:gd name="T63" fmla="*/ 493 h 1241"/>
              <a:gd name="T64" fmla="*/ 3554 w 1425"/>
              <a:gd name="T65" fmla="*/ 214 h 1241"/>
              <a:gd name="T66" fmla="*/ 3355 w 1425"/>
              <a:gd name="T67" fmla="*/ 214 h 1241"/>
              <a:gd name="T68" fmla="*/ 3155 w 1425"/>
              <a:gd name="T69" fmla="*/ 122 h 1241"/>
              <a:gd name="T70" fmla="*/ 2974 w 1425"/>
              <a:gd name="T71" fmla="*/ 109 h 1241"/>
              <a:gd name="T72" fmla="*/ 2914 w 1425"/>
              <a:gd name="T73" fmla="*/ 0 h 1241"/>
              <a:gd name="T74" fmla="*/ 2896 w 1425"/>
              <a:gd name="T75" fmla="*/ 109 h 1241"/>
              <a:gd name="T76" fmla="*/ 2814 w 1425"/>
              <a:gd name="T77" fmla="*/ 280 h 1241"/>
              <a:gd name="T78" fmla="*/ 2795 w 1425"/>
              <a:gd name="T79" fmla="*/ 401 h 1241"/>
              <a:gd name="T80" fmla="*/ 2476 w 1425"/>
              <a:gd name="T81" fmla="*/ 466 h 1241"/>
              <a:gd name="T82" fmla="*/ 2476 w 1425"/>
              <a:gd name="T83" fmla="*/ 721 h 1241"/>
              <a:gd name="T84" fmla="*/ 2634 w 1425"/>
              <a:gd name="T85" fmla="*/ 695 h 1241"/>
              <a:gd name="T86" fmla="*/ 2836 w 1425"/>
              <a:gd name="T87" fmla="*/ 748 h 1241"/>
              <a:gd name="T88" fmla="*/ 2836 w 1425"/>
              <a:gd name="T89" fmla="*/ 841 h 1241"/>
              <a:gd name="T90" fmla="*/ 2596 w 1425"/>
              <a:gd name="T91" fmla="*/ 895 h 1241"/>
              <a:gd name="T92" fmla="*/ 2476 w 1425"/>
              <a:gd name="T93" fmla="*/ 988 h 1241"/>
              <a:gd name="T94" fmla="*/ 2155 w 1425"/>
              <a:gd name="T95" fmla="*/ 1109 h 1241"/>
              <a:gd name="T96" fmla="*/ 1897 w 1425"/>
              <a:gd name="T97" fmla="*/ 1082 h 1241"/>
              <a:gd name="T98" fmla="*/ 1916 w 1425"/>
              <a:gd name="T99" fmla="*/ 1255 h 1241"/>
              <a:gd name="T100" fmla="*/ 1596 w 1425"/>
              <a:gd name="T101" fmla="*/ 1415 h 1241"/>
              <a:gd name="T102" fmla="*/ 1139 w 1425"/>
              <a:gd name="T103" fmla="*/ 1469 h 1241"/>
              <a:gd name="T104" fmla="*/ 879 w 1425"/>
              <a:gd name="T105" fmla="*/ 1482 h 1241"/>
              <a:gd name="T106" fmla="*/ 620 w 1425"/>
              <a:gd name="T107" fmla="*/ 1441 h 1241"/>
              <a:gd name="T108" fmla="*/ 239 w 1425"/>
              <a:gd name="T109" fmla="*/ 1363 h 1241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425"/>
              <a:gd name="T166" fmla="*/ 0 h 1241"/>
              <a:gd name="T167" fmla="*/ 1425 w 1425"/>
              <a:gd name="T168" fmla="*/ 1241 h 1241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425" h="1241">
                <a:moveTo>
                  <a:pt x="0" y="784"/>
                </a:moveTo>
                <a:lnTo>
                  <a:pt x="16" y="848"/>
                </a:lnTo>
                <a:lnTo>
                  <a:pt x="16" y="896"/>
                </a:lnTo>
                <a:lnTo>
                  <a:pt x="40" y="928"/>
                </a:lnTo>
                <a:lnTo>
                  <a:pt x="48" y="968"/>
                </a:lnTo>
                <a:lnTo>
                  <a:pt x="64" y="968"/>
                </a:lnTo>
                <a:lnTo>
                  <a:pt x="64" y="944"/>
                </a:lnTo>
                <a:lnTo>
                  <a:pt x="136" y="952"/>
                </a:lnTo>
                <a:lnTo>
                  <a:pt x="136" y="976"/>
                </a:lnTo>
                <a:lnTo>
                  <a:pt x="136" y="992"/>
                </a:lnTo>
                <a:lnTo>
                  <a:pt x="112" y="1016"/>
                </a:lnTo>
                <a:lnTo>
                  <a:pt x="112" y="1032"/>
                </a:lnTo>
                <a:lnTo>
                  <a:pt x="160" y="1080"/>
                </a:lnTo>
                <a:lnTo>
                  <a:pt x="160" y="1104"/>
                </a:lnTo>
                <a:lnTo>
                  <a:pt x="216" y="1128"/>
                </a:lnTo>
                <a:lnTo>
                  <a:pt x="224" y="1120"/>
                </a:lnTo>
                <a:lnTo>
                  <a:pt x="216" y="1088"/>
                </a:lnTo>
                <a:lnTo>
                  <a:pt x="256" y="1096"/>
                </a:lnTo>
                <a:lnTo>
                  <a:pt x="264" y="1096"/>
                </a:lnTo>
                <a:lnTo>
                  <a:pt x="336" y="1088"/>
                </a:lnTo>
                <a:lnTo>
                  <a:pt x="352" y="1104"/>
                </a:lnTo>
                <a:lnTo>
                  <a:pt x="312" y="1144"/>
                </a:lnTo>
                <a:lnTo>
                  <a:pt x="296" y="1192"/>
                </a:lnTo>
                <a:lnTo>
                  <a:pt x="328" y="1240"/>
                </a:lnTo>
                <a:lnTo>
                  <a:pt x="376" y="1232"/>
                </a:lnTo>
                <a:lnTo>
                  <a:pt x="400" y="1208"/>
                </a:lnTo>
                <a:lnTo>
                  <a:pt x="424" y="1200"/>
                </a:lnTo>
                <a:lnTo>
                  <a:pt x="432" y="1136"/>
                </a:lnTo>
                <a:lnTo>
                  <a:pt x="488" y="1088"/>
                </a:lnTo>
                <a:lnTo>
                  <a:pt x="496" y="1112"/>
                </a:lnTo>
                <a:lnTo>
                  <a:pt x="480" y="1176"/>
                </a:lnTo>
                <a:lnTo>
                  <a:pt x="520" y="1192"/>
                </a:lnTo>
                <a:lnTo>
                  <a:pt x="560" y="1224"/>
                </a:lnTo>
                <a:lnTo>
                  <a:pt x="576" y="1224"/>
                </a:lnTo>
                <a:lnTo>
                  <a:pt x="592" y="1224"/>
                </a:lnTo>
                <a:lnTo>
                  <a:pt x="600" y="1200"/>
                </a:lnTo>
                <a:lnTo>
                  <a:pt x="616" y="1200"/>
                </a:lnTo>
                <a:lnTo>
                  <a:pt x="608" y="1168"/>
                </a:lnTo>
                <a:lnTo>
                  <a:pt x="664" y="1112"/>
                </a:lnTo>
                <a:lnTo>
                  <a:pt x="664" y="1096"/>
                </a:lnTo>
                <a:lnTo>
                  <a:pt x="696" y="1096"/>
                </a:lnTo>
                <a:lnTo>
                  <a:pt x="704" y="1096"/>
                </a:lnTo>
                <a:lnTo>
                  <a:pt x="712" y="1080"/>
                </a:lnTo>
                <a:lnTo>
                  <a:pt x="720" y="1080"/>
                </a:lnTo>
                <a:lnTo>
                  <a:pt x="736" y="1096"/>
                </a:lnTo>
                <a:lnTo>
                  <a:pt x="736" y="1072"/>
                </a:lnTo>
                <a:lnTo>
                  <a:pt x="760" y="1080"/>
                </a:lnTo>
                <a:lnTo>
                  <a:pt x="800" y="1024"/>
                </a:lnTo>
                <a:lnTo>
                  <a:pt x="832" y="1016"/>
                </a:lnTo>
                <a:lnTo>
                  <a:pt x="848" y="1000"/>
                </a:lnTo>
                <a:lnTo>
                  <a:pt x="864" y="1008"/>
                </a:lnTo>
                <a:lnTo>
                  <a:pt x="896" y="1000"/>
                </a:lnTo>
                <a:lnTo>
                  <a:pt x="872" y="928"/>
                </a:lnTo>
                <a:lnTo>
                  <a:pt x="896" y="920"/>
                </a:lnTo>
                <a:lnTo>
                  <a:pt x="896" y="888"/>
                </a:lnTo>
                <a:lnTo>
                  <a:pt x="928" y="872"/>
                </a:lnTo>
                <a:lnTo>
                  <a:pt x="944" y="912"/>
                </a:lnTo>
                <a:lnTo>
                  <a:pt x="984" y="888"/>
                </a:lnTo>
                <a:lnTo>
                  <a:pt x="1000" y="896"/>
                </a:lnTo>
                <a:lnTo>
                  <a:pt x="1008" y="872"/>
                </a:lnTo>
                <a:lnTo>
                  <a:pt x="1040" y="880"/>
                </a:lnTo>
                <a:lnTo>
                  <a:pt x="1040" y="840"/>
                </a:lnTo>
                <a:lnTo>
                  <a:pt x="1088" y="824"/>
                </a:lnTo>
                <a:lnTo>
                  <a:pt x="1112" y="864"/>
                </a:lnTo>
                <a:lnTo>
                  <a:pt x="1112" y="904"/>
                </a:lnTo>
                <a:lnTo>
                  <a:pt x="1128" y="920"/>
                </a:lnTo>
                <a:lnTo>
                  <a:pt x="1160" y="912"/>
                </a:lnTo>
                <a:lnTo>
                  <a:pt x="1176" y="912"/>
                </a:lnTo>
                <a:lnTo>
                  <a:pt x="1176" y="888"/>
                </a:lnTo>
                <a:lnTo>
                  <a:pt x="1176" y="864"/>
                </a:lnTo>
                <a:lnTo>
                  <a:pt x="1160" y="832"/>
                </a:lnTo>
                <a:lnTo>
                  <a:pt x="1176" y="840"/>
                </a:lnTo>
                <a:lnTo>
                  <a:pt x="1200" y="872"/>
                </a:lnTo>
                <a:lnTo>
                  <a:pt x="1328" y="776"/>
                </a:lnTo>
                <a:lnTo>
                  <a:pt x="1352" y="784"/>
                </a:lnTo>
                <a:lnTo>
                  <a:pt x="1392" y="752"/>
                </a:lnTo>
                <a:lnTo>
                  <a:pt x="1392" y="728"/>
                </a:lnTo>
                <a:lnTo>
                  <a:pt x="1376" y="728"/>
                </a:lnTo>
                <a:lnTo>
                  <a:pt x="1376" y="688"/>
                </a:lnTo>
                <a:lnTo>
                  <a:pt x="1352" y="640"/>
                </a:lnTo>
                <a:lnTo>
                  <a:pt x="1312" y="672"/>
                </a:lnTo>
                <a:lnTo>
                  <a:pt x="1288" y="616"/>
                </a:lnTo>
                <a:lnTo>
                  <a:pt x="1296" y="592"/>
                </a:lnTo>
                <a:lnTo>
                  <a:pt x="1264" y="560"/>
                </a:lnTo>
                <a:lnTo>
                  <a:pt x="1272" y="536"/>
                </a:lnTo>
                <a:lnTo>
                  <a:pt x="1312" y="560"/>
                </a:lnTo>
                <a:lnTo>
                  <a:pt x="1336" y="560"/>
                </a:lnTo>
                <a:lnTo>
                  <a:pt x="1328" y="512"/>
                </a:lnTo>
                <a:lnTo>
                  <a:pt x="1328" y="488"/>
                </a:lnTo>
                <a:lnTo>
                  <a:pt x="1352" y="472"/>
                </a:lnTo>
                <a:lnTo>
                  <a:pt x="1352" y="456"/>
                </a:lnTo>
                <a:lnTo>
                  <a:pt x="1320" y="472"/>
                </a:lnTo>
                <a:lnTo>
                  <a:pt x="1296" y="432"/>
                </a:lnTo>
                <a:lnTo>
                  <a:pt x="1368" y="336"/>
                </a:lnTo>
                <a:lnTo>
                  <a:pt x="1384" y="360"/>
                </a:lnTo>
                <a:lnTo>
                  <a:pt x="1392" y="296"/>
                </a:lnTo>
                <a:lnTo>
                  <a:pt x="1408" y="272"/>
                </a:lnTo>
                <a:lnTo>
                  <a:pt x="1400" y="216"/>
                </a:lnTo>
                <a:lnTo>
                  <a:pt x="1424" y="128"/>
                </a:lnTo>
                <a:lnTo>
                  <a:pt x="1384" y="88"/>
                </a:lnTo>
                <a:lnTo>
                  <a:pt x="1360" y="120"/>
                </a:lnTo>
                <a:lnTo>
                  <a:pt x="1344" y="128"/>
                </a:lnTo>
                <a:lnTo>
                  <a:pt x="1296" y="144"/>
                </a:lnTo>
                <a:lnTo>
                  <a:pt x="1280" y="120"/>
                </a:lnTo>
                <a:lnTo>
                  <a:pt x="1264" y="72"/>
                </a:lnTo>
                <a:lnTo>
                  <a:pt x="1240" y="56"/>
                </a:lnTo>
                <a:lnTo>
                  <a:pt x="1224" y="72"/>
                </a:lnTo>
                <a:lnTo>
                  <a:pt x="1192" y="64"/>
                </a:lnTo>
                <a:lnTo>
                  <a:pt x="1208" y="32"/>
                </a:lnTo>
                <a:lnTo>
                  <a:pt x="1200" y="0"/>
                </a:lnTo>
                <a:lnTo>
                  <a:pt x="1168" y="0"/>
                </a:lnTo>
                <a:lnTo>
                  <a:pt x="1128" y="40"/>
                </a:lnTo>
                <a:lnTo>
                  <a:pt x="1128" y="56"/>
                </a:lnTo>
                <a:lnTo>
                  <a:pt x="1160" y="64"/>
                </a:lnTo>
                <a:lnTo>
                  <a:pt x="1168" y="88"/>
                </a:lnTo>
                <a:lnTo>
                  <a:pt x="1136" y="136"/>
                </a:lnTo>
                <a:lnTo>
                  <a:pt x="1128" y="168"/>
                </a:lnTo>
                <a:lnTo>
                  <a:pt x="1112" y="200"/>
                </a:lnTo>
                <a:lnTo>
                  <a:pt x="1112" y="232"/>
                </a:lnTo>
                <a:lnTo>
                  <a:pt x="1120" y="240"/>
                </a:lnTo>
                <a:lnTo>
                  <a:pt x="1056" y="288"/>
                </a:lnTo>
                <a:lnTo>
                  <a:pt x="1016" y="280"/>
                </a:lnTo>
                <a:lnTo>
                  <a:pt x="992" y="280"/>
                </a:lnTo>
                <a:lnTo>
                  <a:pt x="944" y="416"/>
                </a:lnTo>
                <a:lnTo>
                  <a:pt x="960" y="432"/>
                </a:lnTo>
                <a:lnTo>
                  <a:pt x="992" y="432"/>
                </a:lnTo>
                <a:lnTo>
                  <a:pt x="1032" y="432"/>
                </a:lnTo>
                <a:lnTo>
                  <a:pt x="1040" y="440"/>
                </a:lnTo>
                <a:lnTo>
                  <a:pt x="1056" y="416"/>
                </a:lnTo>
                <a:lnTo>
                  <a:pt x="1080" y="408"/>
                </a:lnTo>
                <a:lnTo>
                  <a:pt x="1104" y="416"/>
                </a:lnTo>
                <a:lnTo>
                  <a:pt x="1136" y="448"/>
                </a:lnTo>
                <a:lnTo>
                  <a:pt x="1160" y="480"/>
                </a:lnTo>
                <a:lnTo>
                  <a:pt x="1160" y="512"/>
                </a:lnTo>
                <a:lnTo>
                  <a:pt x="1136" y="504"/>
                </a:lnTo>
                <a:lnTo>
                  <a:pt x="1088" y="520"/>
                </a:lnTo>
                <a:lnTo>
                  <a:pt x="1048" y="520"/>
                </a:lnTo>
                <a:lnTo>
                  <a:pt x="1040" y="536"/>
                </a:lnTo>
                <a:lnTo>
                  <a:pt x="1016" y="536"/>
                </a:lnTo>
                <a:lnTo>
                  <a:pt x="992" y="560"/>
                </a:lnTo>
                <a:lnTo>
                  <a:pt x="992" y="592"/>
                </a:lnTo>
                <a:lnTo>
                  <a:pt x="968" y="608"/>
                </a:lnTo>
                <a:lnTo>
                  <a:pt x="912" y="616"/>
                </a:lnTo>
                <a:lnTo>
                  <a:pt x="864" y="664"/>
                </a:lnTo>
                <a:lnTo>
                  <a:pt x="800" y="664"/>
                </a:lnTo>
                <a:lnTo>
                  <a:pt x="784" y="648"/>
                </a:lnTo>
                <a:lnTo>
                  <a:pt x="760" y="648"/>
                </a:lnTo>
                <a:lnTo>
                  <a:pt x="752" y="680"/>
                </a:lnTo>
                <a:lnTo>
                  <a:pt x="728" y="704"/>
                </a:lnTo>
                <a:lnTo>
                  <a:pt x="768" y="752"/>
                </a:lnTo>
                <a:lnTo>
                  <a:pt x="720" y="784"/>
                </a:lnTo>
                <a:lnTo>
                  <a:pt x="696" y="824"/>
                </a:lnTo>
                <a:lnTo>
                  <a:pt x="640" y="848"/>
                </a:lnTo>
                <a:lnTo>
                  <a:pt x="560" y="856"/>
                </a:lnTo>
                <a:lnTo>
                  <a:pt x="496" y="864"/>
                </a:lnTo>
                <a:lnTo>
                  <a:pt x="456" y="880"/>
                </a:lnTo>
                <a:lnTo>
                  <a:pt x="408" y="912"/>
                </a:lnTo>
                <a:lnTo>
                  <a:pt x="384" y="912"/>
                </a:lnTo>
                <a:lnTo>
                  <a:pt x="352" y="888"/>
                </a:lnTo>
                <a:lnTo>
                  <a:pt x="312" y="888"/>
                </a:lnTo>
                <a:lnTo>
                  <a:pt x="280" y="864"/>
                </a:lnTo>
                <a:lnTo>
                  <a:pt x="248" y="864"/>
                </a:lnTo>
                <a:lnTo>
                  <a:pt x="224" y="824"/>
                </a:lnTo>
                <a:lnTo>
                  <a:pt x="160" y="816"/>
                </a:lnTo>
                <a:lnTo>
                  <a:pt x="96" y="816"/>
                </a:lnTo>
                <a:lnTo>
                  <a:pt x="64" y="792"/>
                </a:lnTo>
                <a:lnTo>
                  <a:pt x="0" y="784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10690" y="2202784"/>
            <a:ext cx="1821126" cy="1451482"/>
          </a:xfrm>
          <a:custGeom>
            <a:avLst/>
            <a:gdLst>
              <a:gd name="T0" fmla="*/ 3140 w 1273"/>
              <a:gd name="T1" fmla="*/ 960 h 1033"/>
              <a:gd name="T2" fmla="*/ 3099 w 1273"/>
              <a:gd name="T3" fmla="*/ 1052 h 1033"/>
              <a:gd name="T4" fmla="*/ 2939 w 1273"/>
              <a:gd name="T5" fmla="*/ 1052 h 1033"/>
              <a:gd name="T6" fmla="*/ 2879 w 1273"/>
              <a:gd name="T7" fmla="*/ 1105 h 1033"/>
              <a:gd name="T8" fmla="*/ 2699 w 1273"/>
              <a:gd name="T9" fmla="*/ 1199 h 1033"/>
              <a:gd name="T10" fmla="*/ 2620 w 1273"/>
              <a:gd name="T11" fmla="*/ 1213 h 1033"/>
              <a:gd name="T12" fmla="*/ 2339 w 1273"/>
              <a:gd name="T13" fmla="*/ 1373 h 1033"/>
              <a:gd name="T14" fmla="*/ 2200 w 1273"/>
              <a:gd name="T15" fmla="*/ 1467 h 1033"/>
              <a:gd name="T16" fmla="*/ 2300 w 1273"/>
              <a:gd name="T17" fmla="*/ 1571 h 1033"/>
              <a:gd name="T18" fmla="*/ 2222 w 1273"/>
              <a:gd name="T19" fmla="*/ 1653 h 1033"/>
              <a:gd name="T20" fmla="*/ 2239 w 1273"/>
              <a:gd name="T21" fmla="*/ 1720 h 1033"/>
              <a:gd name="T22" fmla="*/ 2101 w 1273"/>
              <a:gd name="T23" fmla="*/ 1692 h 1033"/>
              <a:gd name="T24" fmla="*/ 2018 w 1273"/>
              <a:gd name="T25" fmla="*/ 1666 h 1033"/>
              <a:gd name="T26" fmla="*/ 1841 w 1273"/>
              <a:gd name="T27" fmla="*/ 1598 h 1033"/>
              <a:gd name="T28" fmla="*/ 1500 w 1273"/>
              <a:gd name="T29" fmla="*/ 1640 h 1033"/>
              <a:gd name="T30" fmla="*/ 1282 w 1273"/>
              <a:gd name="T31" fmla="*/ 1653 h 1033"/>
              <a:gd name="T32" fmla="*/ 1079 w 1273"/>
              <a:gd name="T33" fmla="*/ 1585 h 1033"/>
              <a:gd name="T34" fmla="*/ 920 w 1273"/>
              <a:gd name="T35" fmla="*/ 1598 h 1033"/>
              <a:gd name="T36" fmla="*/ 681 w 1273"/>
              <a:gd name="T37" fmla="*/ 1545 h 1033"/>
              <a:gd name="T38" fmla="*/ 539 w 1273"/>
              <a:gd name="T39" fmla="*/ 1640 h 1033"/>
              <a:gd name="T40" fmla="*/ 381 w 1273"/>
              <a:gd name="T41" fmla="*/ 1571 h 1033"/>
              <a:gd name="T42" fmla="*/ 259 w 1273"/>
              <a:gd name="T43" fmla="*/ 1440 h 1033"/>
              <a:gd name="T44" fmla="*/ 138 w 1273"/>
              <a:gd name="T45" fmla="*/ 1332 h 1033"/>
              <a:gd name="T46" fmla="*/ 160 w 1273"/>
              <a:gd name="T47" fmla="*/ 1291 h 1033"/>
              <a:gd name="T48" fmla="*/ 101 w 1273"/>
              <a:gd name="T49" fmla="*/ 1187 h 1033"/>
              <a:gd name="T50" fmla="*/ 0 w 1273"/>
              <a:gd name="T51" fmla="*/ 1146 h 1033"/>
              <a:gd name="T52" fmla="*/ 79 w 1273"/>
              <a:gd name="T53" fmla="*/ 1146 h 1033"/>
              <a:gd name="T54" fmla="*/ 79 w 1273"/>
              <a:gd name="T55" fmla="*/ 1026 h 1033"/>
              <a:gd name="T56" fmla="*/ 60 w 1273"/>
              <a:gd name="T57" fmla="*/ 947 h 1033"/>
              <a:gd name="T58" fmla="*/ 0 w 1273"/>
              <a:gd name="T59" fmla="*/ 867 h 1033"/>
              <a:gd name="T60" fmla="*/ 221 w 1273"/>
              <a:gd name="T61" fmla="*/ 773 h 1033"/>
              <a:gd name="T62" fmla="*/ 339 w 1273"/>
              <a:gd name="T63" fmla="*/ 760 h 1033"/>
              <a:gd name="T64" fmla="*/ 381 w 1273"/>
              <a:gd name="T65" fmla="*/ 800 h 1033"/>
              <a:gd name="T66" fmla="*/ 500 w 1273"/>
              <a:gd name="T67" fmla="*/ 800 h 1033"/>
              <a:gd name="T68" fmla="*/ 759 w 1273"/>
              <a:gd name="T69" fmla="*/ 760 h 1033"/>
              <a:gd name="T70" fmla="*/ 1041 w 1273"/>
              <a:gd name="T71" fmla="*/ 708 h 1033"/>
              <a:gd name="T72" fmla="*/ 1059 w 1273"/>
              <a:gd name="T73" fmla="*/ 627 h 1033"/>
              <a:gd name="T74" fmla="*/ 1179 w 1273"/>
              <a:gd name="T75" fmla="*/ 388 h 1033"/>
              <a:gd name="T76" fmla="*/ 1140 w 1273"/>
              <a:gd name="T77" fmla="*/ 332 h 1033"/>
              <a:gd name="T78" fmla="*/ 1480 w 1273"/>
              <a:gd name="T79" fmla="*/ 374 h 1033"/>
              <a:gd name="T80" fmla="*/ 1660 w 1273"/>
              <a:gd name="T81" fmla="*/ 159 h 1033"/>
              <a:gd name="T82" fmla="*/ 1959 w 1273"/>
              <a:gd name="T83" fmla="*/ 214 h 1033"/>
              <a:gd name="T84" fmla="*/ 1959 w 1273"/>
              <a:gd name="T85" fmla="*/ 135 h 1033"/>
              <a:gd name="T86" fmla="*/ 2101 w 1273"/>
              <a:gd name="T87" fmla="*/ 66 h 1033"/>
              <a:gd name="T88" fmla="*/ 2200 w 1273"/>
              <a:gd name="T89" fmla="*/ 0 h 1033"/>
              <a:gd name="T90" fmla="*/ 2319 w 1273"/>
              <a:gd name="T91" fmla="*/ 27 h 1033"/>
              <a:gd name="T92" fmla="*/ 2319 w 1273"/>
              <a:gd name="T93" fmla="*/ 80 h 1033"/>
              <a:gd name="T94" fmla="*/ 2401 w 1273"/>
              <a:gd name="T95" fmla="*/ 186 h 1033"/>
              <a:gd name="T96" fmla="*/ 2560 w 1273"/>
              <a:gd name="T97" fmla="*/ 239 h 1033"/>
              <a:gd name="T98" fmla="*/ 2599 w 1273"/>
              <a:gd name="T99" fmla="*/ 414 h 1033"/>
              <a:gd name="T100" fmla="*/ 2539 w 1273"/>
              <a:gd name="T101" fmla="*/ 559 h 1033"/>
              <a:gd name="T102" fmla="*/ 2782 w 1273"/>
              <a:gd name="T103" fmla="*/ 615 h 1033"/>
              <a:gd name="T104" fmla="*/ 3021 w 1273"/>
              <a:gd name="T105" fmla="*/ 732 h 1033"/>
              <a:gd name="T106" fmla="*/ 3082 w 1273"/>
              <a:gd name="T107" fmla="*/ 800 h 1033"/>
              <a:gd name="T108" fmla="*/ 3179 w 1273"/>
              <a:gd name="T109" fmla="*/ 947 h 1033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73"/>
              <a:gd name="T166" fmla="*/ 0 h 1033"/>
              <a:gd name="T167" fmla="*/ 1273 w 1273"/>
              <a:gd name="T168" fmla="*/ 1033 h 1033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73" h="1033">
                <a:moveTo>
                  <a:pt x="1272" y="568"/>
                </a:moveTo>
                <a:lnTo>
                  <a:pt x="1256" y="576"/>
                </a:lnTo>
                <a:lnTo>
                  <a:pt x="1256" y="600"/>
                </a:lnTo>
                <a:lnTo>
                  <a:pt x="1240" y="632"/>
                </a:lnTo>
                <a:lnTo>
                  <a:pt x="1208" y="632"/>
                </a:lnTo>
                <a:lnTo>
                  <a:pt x="1176" y="632"/>
                </a:lnTo>
                <a:lnTo>
                  <a:pt x="1176" y="648"/>
                </a:lnTo>
                <a:lnTo>
                  <a:pt x="1152" y="664"/>
                </a:lnTo>
                <a:lnTo>
                  <a:pt x="1112" y="680"/>
                </a:lnTo>
                <a:lnTo>
                  <a:pt x="1080" y="720"/>
                </a:lnTo>
                <a:lnTo>
                  <a:pt x="1064" y="712"/>
                </a:lnTo>
                <a:lnTo>
                  <a:pt x="1048" y="728"/>
                </a:lnTo>
                <a:lnTo>
                  <a:pt x="1040" y="816"/>
                </a:lnTo>
                <a:lnTo>
                  <a:pt x="936" y="824"/>
                </a:lnTo>
                <a:lnTo>
                  <a:pt x="888" y="840"/>
                </a:lnTo>
                <a:lnTo>
                  <a:pt x="880" y="880"/>
                </a:lnTo>
                <a:lnTo>
                  <a:pt x="920" y="928"/>
                </a:lnTo>
                <a:lnTo>
                  <a:pt x="920" y="944"/>
                </a:lnTo>
                <a:lnTo>
                  <a:pt x="888" y="968"/>
                </a:lnTo>
                <a:lnTo>
                  <a:pt x="888" y="992"/>
                </a:lnTo>
                <a:lnTo>
                  <a:pt x="896" y="1000"/>
                </a:lnTo>
                <a:lnTo>
                  <a:pt x="896" y="1032"/>
                </a:lnTo>
                <a:lnTo>
                  <a:pt x="840" y="1008"/>
                </a:lnTo>
                <a:lnTo>
                  <a:pt x="840" y="1016"/>
                </a:lnTo>
                <a:lnTo>
                  <a:pt x="816" y="1016"/>
                </a:lnTo>
                <a:lnTo>
                  <a:pt x="808" y="1000"/>
                </a:lnTo>
                <a:lnTo>
                  <a:pt x="760" y="976"/>
                </a:lnTo>
                <a:lnTo>
                  <a:pt x="736" y="960"/>
                </a:lnTo>
                <a:lnTo>
                  <a:pt x="624" y="968"/>
                </a:lnTo>
                <a:lnTo>
                  <a:pt x="600" y="984"/>
                </a:lnTo>
                <a:lnTo>
                  <a:pt x="528" y="984"/>
                </a:lnTo>
                <a:lnTo>
                  <a:pt x="512" y="992"/>
                </a:lnTo>
                <a:lnTo>
                  <a:pt x="440" y="984"/>
                </a:lnTo>
                <a:lnTo>
                  <a:pt x="432" y="952"/>
                </a:lnTo>
                <a:lnTo>
                  <a:pt x="384" y="944"/>
                </a:lnTo>
                <a:lnTo>
                  <a:pt x="368" y="960"/>
                </a:lnTo>
                <a:lnTo>
                  <a:pt x="296" y="928"/>
                </a:lnTo>
                <a:lnTo>
                  <a:pt x="272" y="928"/>
                </a:lnTo>
                <a:lnTo>
                  <a:pt x="248" y="968"/>
                </a:lnTo>
                <a:lnTo>
                  <a:pt x="216" y="984"/>
                </a:lnTo>
                <a:lnTo>
                  <a:pt x="176" y="976"/>
                </a:lnTo>
                <a:lnTo>
                  <a:pt x="152" y="944"/>
                </a:lnTo>
                <a:lnTo>
                  <a:pt x="152" y="872"/>
                </a:lnTo>
                <a:lnTo>
                  <a:pt x="104" y="864"/>
                </a:lnTo>
                <a:lnTo>
                  <a:pt x="72" y="816"/>
                </a:lnTo>
                <a:lnTo>
                  <a:pt x="56" y="800"/>
                </a:lnTo>
                <a:lnTo>
                  <a:pt x="48" y="784"/>
                </a:lnTo>
                <a:lnTo>
                  <a:pt x="64" y="776"/>
                </a:lnTo>
                <a:lnTo>
                  <a:pt x="64" y="752"/>
                </a:lnTo>
                <a:lnTo>
                  <a:pt x="40" y="712"/>
                </a:lnTo>
                <a:lnTo>
                  <a:pt x="16" y="704"/>
                </a:lnTo>
                <a:lnTo>
                  <a:pt x="0" y="688"/>
                </a:lnTo>
                <a:lnTo>
                  <a:pt x="16" y="680"/>
                </a:lnTo>
                <a:lnTo>
                  <a:pt x="32" y="688"/>
                </a:lnTo>
                <a:lnTo>
                  <a:pt x="40" y="672"/>
                </a:lnTo>
                <a:lnTo>
                  <a:pt x="32" y="616"/>
                </a:lnTo>
                <a:lnTo>
                  <a:pt x="48" y="592"/>
                </a:lnTo>
                <a:lnTo>
                  <a:pt x="24" y="568"/>
                </a:lnTo>
                <a:lnTo>
                  <a:pt x="0" y="568"/>
                </a:lnTo>
                <a:lnTo>
                  <a:pt x="0" y="520"/>
                </a:lnTo>
                <a:lnTo>
                  <a:pt x="48" y="464"/>
                </a:lnTo>
                <a:lnTo>
                  <a:pt x="88" y="464"/>
                </a:lnTo>
                <a:lnTo>
                  <a:pt x="112" y="448"/>
                </a:lnTo>
                <a:lnTo>
                  <a:pt x="136" y="456"/>
                </a:lnTo>
                <a:lnTo>
                  <a:pt x="144" y="448"/>
                </a:lnTo>
                <a:lnTo>
                  <a:pt x="152" y="480"/>
                </a:lnTo>
                <a:lnTo>
                  <a:pt x="168" y="472"/>
                </a:lnTo>
                <a:lnTo>
                  <a:pt x="200" y="480"/>
                </a:lnTo>
                <a:lnTo>
                  <a:pt x="208" y="456"/>
                </a:lnTo>
                <a:lnTo>
                  <a:pt x="304" y="456"/>
                </a:lnTo>
                <a:lnTo>
                  <a:pt x="320" y="432"/>
                </a:lnTo>
                <a:lnTo>
                  <a:pt x="416" y="424"/>
                </a:lnTo>
                <a:lnTo>
                  <a:pt x="424" y="408"/>
                </a:lnTo>
                <a:lnTo>
                  <a:pt x="424" y="376"/>
                </a:lnTo>
                <a:lnTo>
                  <a:pt x="464" y="352"/>
                </a:lnTo>
                <a:lnTo>
                  <a:pt x="472" y="232"/>
                </a:lnTo>
                <a:lnTo>
                  <a:pt x="456" y="224"/>
                </a:lnTo>
                <a:lnTo>
                  <a:pt x="456" y="200"/>
                </a:lnTo>
                <a:lnTo>
                  <a:pt x="576" y="208"/>
                </a:lnTo>
                <a:lnTo>
                  <a:pt x="592" y="224"/>
                </a:lnTo>
                <a:lnTo>
                  <a:pt x="608" y="176"/>
                </a:lnTo>
                <a:lnTo>
                  <a:pt x="664" y="96"/>
                </a:lnTo>
                <a:lnTo>
                  <a:pt x="744" y="136"/>
                </a:lnTo>
                <a:lnTo>
                  <a:pt x="784" y="128"/>
                </a:lnTo>
                <a:lnTo>
                  <a:pt x="792" y="104"/>
                </a:lnTo>
                <a:lnTo>
                  <a:pt x="784" y="80"/>
                </a:lnTo>
                <a:lnTo>
                  <a:pt x="816" y="48"/>
                </a:lnTo>
                <a:lnTo>
                  <a:pt x="840" y="40"/>
                </a:lnTo>
                <a:lnTo>
                  <a:pt x="872" y="24"/>
                </a:lnTo>
                <a:lnTo>
                  <a:pt x="880" y="0"/>
                </a:lnTo>
                <a:lnTo>
                  <a:pt x="928" y="8"/>
                </a:lnTo>
                <a:lnTo>
                  <a:pt x="928" y="16"/>
                </a:lnTo>
                <a:lnTo>
                  <a:pt x="912" y="32"/>
                </a:lnTo>
                <a:lnTo>
                  <a:pt x="928" y="48"/>
                </a:lnTo>
                <a:lnTo>
                  <a:pt x="936" y="72"/>
                </a:lnTo>
                <a:lnTo>
                  <a:pt x="960" y="112"/>
                </a:lnTo>
                <a:lnTo>
                  <a:pt x="984" y="120"/>
                </a:lnTo>
                <a:lnTo>
                  <a:pt x="1024" y="144"/>
                </a:lnTo>
                <a:lnTo>
                  <a:pt x="1024" y="200"/>
                </a:lnTo>
                <a:lnTo>
                  <a:pt x="1040" y="248"/>
                </a:lnTo>
                <a:lnTo>
                  <a:pt x="1008" y="304"/>
                </a:lnTo>
                <a:lnTo>
                  <a:pt x="1016" y="336"/>
                </a:lnTo>
                <a:lnTo>
                  <a:pt x="1048" y="360"/>
                </a:lnTo>
                <a:lnTo>
                  <a:pt x="1112" y="368"/>
                </a:lnTo>
                <a:lnTo>
                  <a:pt x="1160" y="392"/>
                </a:lnTo>
                <a:lnTo>
                  <a:pt x="1208" y="440"/>
                </a:lnTo>
                <a:lnTo>
                  <a:pt x="1232" y="440"/>
                </a:lnTo>
                <a:lnTo>
                  <a:pt x="1232" y="480"/>
                </a:lnTo>
                <a:lnTo>
                  <a:pt x="1248" y="520"/>
                </a:lnTo>
                <a:lnTo>
                  <a:pt x="1272" y="568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00634" y="4867218"/>
            <a:ext cx="182232" cy="362871"/>
          </a:xfrm>
          <a:custGeom>
            <a:avLst/>
            <a:gdLst>
              <a:gd name="T0" fmla="*/ 55 w 129"/>
              <a:gd name="T1" fmla="*/ 395 h 257"/>
              <a:gd name="T2" fmla="*/ 75 w 129"/>
              <a:gd name="T3" fmla="*/ 424 h 257"/>
              <a:gd name="T4" fmla="*/ 130 w 129"/>
              <a:gd name="T5" fmla="*/ 437 h 257"/>
              <a:gd name="T6" fmla="*/ 151 w 129"/>
              <a:gd name="T7" fmla="*/ 382 h 257"/>
              <a:gd name="T8" fmla="*/ 243 w 129"/>
              <a:gd name="T9" fmla="*/ 315 h 257"/>
              <a:gd name="T10" fmla="*/ 243 w 129"/>
              <a:gd name="T11" fmla="*/ 218 h 257"/>
              <a:gd name="T12" fmla="*/ 280 w 129"/>
              <a:gd name="T13" fmla="*/ 164 h 257"/>
              <a:gd name="T14" fmla="*/ 300 w 129"/>
              <a:gd name="T15" fmla="*/ 122 h 257"/>
              <a:gd name="T16" fmla="*/ 263 w 129"/>
              <a:gd name="T17" fmla="*/ 96 h 257"/>
              <a:gd name="T18" fmla="*/ 243 w 129"/>
              <a:gd name="T19" fmla="*/ 0 h 257"/>
              <a:gd name="T20" fmla="*/ 151 w 129"/>
              <a:gd name="T21" fmla="*/ 41 h 257"/>
              <a:gd name="T22" fmla="*/ 114 w 129"/>
              <a:gd name="T23" fmla="*/ 41 h 257"/>
              <a:gd name="T24" fmla="*/ 130 w 129"/>
              <a:gd name="T25" fmla="*/ 69 h 257"/>
              <a:gd name="T26" fmla="*/ 55 w 129"/>
              <a:gd name="T27" fmla="*/ 122 h 257"/>
              <a:gd name="T28" fmla="*/ 55 w 129"/>
              <a:gd name="T29" fmla="*/ 191 h 257"/>
              <a:gd name="T30" fmla="*/ 0 w 129"/>
              <a:gd name="T31" fmla="*/ 231 h 257"/>
              <a:gd name="T32" fmla="*/ 18 w 129"/>
              <a:gd name="T33" fmla="*/ 286 h 257"/>
              <a:gd name="T34" fmla="*/ 38 w 129"/>
              <a:gd name="T35" fmla="*/ 382 h 257"/>
              <a:gd name="T36" fmla="*/ 55 w 129"/>
              <a:gd name="T37" fmla="*/ 395 h 25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29"/>
              <a:gd name="T58" fmla="*/ 0 h 257"/>
              <a:gd name="T59" fmla="*/ 129 w 129"/>
              <a:gd name="T60" fmla="*/ 257 h 25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29" h="257">
                <a:moveTo>
                  <a:pt x="24" y="232"/>
                </a:moveTo>
                <a:lnTo>
                  <a:pt x="32" y="248"/>
                </a:lnTo>
                <a:lnTo>
                  <a:pt x="56" y="256"/>
                </a:lnTo>
                <a:lnTo>
                  <a:pt x="64" y="224"/>
                </a:lnTo>
                <a:lnTo>
                  <a:pt x="104" y="184"/>
                </a:lnTo>
                <a:lnTo>
                  <a:pt x="104" y="128"/>
                </a:lnTo>
                <a:lnTo>
                  <a:pt x="120" y="96"/>
                </a:lnTo>
                <a:lnTo>
                  <a:pt x="128" y="72"/>
                </a:lnTo>
                <a:lnTo>
                  <a:pt x="112" y="56"/>
                </a:lnTo>
                <a:lnTo>
                  <a:pt x="104" y="0"/>
                </a:lnTo>
                <a:lnTo>
                  <a:pt x="64" y="24"/>
                </a:lnTo>
                <a:lnTo>
                  <a:pt x="48" y="24"/>
                </a:lnTo>
                <a:lnTo>
                  <a:pt x="56" y="40"/>
                </a:lnTo>
                <a:lnTo>
                  <a:pt x="24" y="72"/>
                </a:lnTo>
                <a:lnTo>
                  <a:pt x="24" y="112"/>
                </a:lnTo>
                <a:lnTo>
                  <a:pt x="0" y="136"/>
                </a:lnTo>
                <a:lnTo>
                  <a:pt x="8" y="168"/>
                </a:lnTo>
                <a:lnTo>
                  <a:pt x="16" y="224"/>
                </a:lnTo>
                <a:lnTo>
                  <a:pt x="24" y="232"/>
                </a:lnTo>
              </a:path>
            </a:pathLst>
          </a:custGeom>
          <a:solidFill>
            <a:srgbClr val="292E31"/>
          </a:solidFill>
          <a:ln w="6350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6566793" y="2041241"/>
            <a:ext cx="442511" cy="4425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463364" y="2000887"/>
            <a:ext cx="649224" cy="523220"/>
          </a:xfrm>
          <a:prstGeom prst="rect">
            <a:avLst/>
          </a:prstGeom>
          <a:solidFill>
            <a:srgbClr val="E0000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566793" y="3073488"/>
            <a:ext cx="442511" cy="4425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463364" y="3039356"/>
            <a:ext cx="649224" cy="523220"/>
          </a:xfrm>
          <a:prstGeom prst="rect">
            <a:avLst/>
          </a:prstGeom>
          <a:solidFill>
            <a:srgbClr val="E0000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6563258" y="4055892"/>
            <a:ext cx="442511" cy="4425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6463364" y="4020001"/>
            <a:ext cx="649224" cy="523220"/>
          </a:xfrm>
          <a:prstGeom prst="rect">
            <a:avLst/>
          </a:prstGeom>
          <a:solidFill>
            <a:srgbClr val="E0000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06867" y="3762111"/>
            <a:ext cx="320859" cy="320118"/>
          </a:xfrm>
          <a:custGeom>
            <a:avLst/>
            <a:gdLst>
              <a:gd name="T0" fmla="*/ 5201579 w 21600"/>
              <a:gd name="T1" fmla="*/ 0 h 21600"/>
              <a:gd name="T2" fmla="*/ 1523383 w 21600"/>
              <a:gd name="T3" fmla="*/ 1523383 h 21600"/>
              <a:gd name="T4" fmla="*/ 0 w 21600"/>
              <a:gd name="T5" fmla="*/ 5201579 h 21600"/>
              <a:gd name="T6" fmla="*/ 1523383 w 21600"/>
              <a:gd name="T7" fmla="*/ 8879776 h 21600"/>
              <a:gd name="T8" fmla="*/ 5201579 w 21600"/>
              <a:gd name="T9" fmla="*/ 10403159 h 21600"/>
              <a:gd name="T10" fmla="*/ 8879776 w 21600"/>
              <a:gd name="T11" fmla="*/ 8879776 h 21600"/>
              <a:gd name="T12" fmla="*/ 10403159 w 21600"/>
              <a:gd name="T13" fmla="*/ 5201579 h 21600"/>
              <a:gd name="T14" fmla="*/ 8879776 w 21600"/>
              <a:gd name="T15" fmla="*/ 152338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>
            <a:spLocks noChangeArrowheads="1"/>
          </p:cNvSpPr>
          <p:nvPr/>
        </p:nvSpPr>
        <p:spPr bwMode="auto">
          <a:xfrm rot="10800000">
            <a:off x="4325966" y="3999533"/>
            <a:ext cx="282661" cy="264662"/>
          </a:xfrm>
          <a:prstGeom prst="triangle">
            <a:avLst>
              <a:gd name="adj" fmla="val 50000"/>
            </a:avLst>
          </a:pr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18557" y="3873543"/>
            <a:ext cx="97480" cy="97255"/>
          </a:xfrm>
          <a:prstGeom prst="ellipse">
            <a:avLst/>
          </a:pr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78167" y="4061896"/>
            <a:ext cx="320859" cy="320118"/>
          </a:xfrm>
          <a:custGeom>
            <a:avLst/>
            <a:gdLst>
              <a:gd name="T0" fmla="*/ 5201579 w 21600"/>
              <a:gd name="T1" fmla="*/ 0 h 21600"/>
              <a:gd name="T2" fmla="*/ 1523383 w 21600"/>
              <a:gd name="T3" fmla="*/ 1523383 h 21600"/>
              <a:gd name="T4" fmla="*/ 0 w 21600"/>
              <a:gd name="T5" fmla="*/ 5201579 h 21600"/>
              <a:gd name="T6" fmla="*/ 1523383 w 21600"/>
              <a:gd name="T7" fmla="*/ 8879776 h 21600"/>
              <a:gd name="T8" fmla="*/ 5201579 w 21600"/>
              <a:gd name="T9" fmla="*/ 10403159 h 21600"/>
              <a:gd name="T10" fmla="*/ 8879776 w 21600"/>
              <a:gd name="T11" fmla="*/ 8879776 h 21600"/>
              <a:gd name="T12" fmla="*/ 10403159 w 21600"/>
              <a:gd name="T13" fmla="*/ 5201579 h 21600"/>
              <a:gd name="T14" fmla="*/ 8879776 w 21600"/>
              <a:gd name="T15" fmla="*/ 152338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 rot="10800000">
            <a:off x="3097266" y="4299318"/>
            <a:ext cx="282661" cy="264662"/>
          </a:xfrm>
          <a:prstGeom prst="triangle">
            <a:avLst>
              <a:gd name="adj" fmla="val 50000"/>
            </a:avLst>
          </a:pr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89857" y="4173328"/>
            <a:ext cx="97480" cy="97255"/>
          </a:xfrm>
          <a:prstGeom prst="ellipse">
            <a:avLst/>
          </a:pr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62596" y="3873737"/>
            <a:ext cx="320859" cy="320118"/>
          </a:xfrm>
          <a:custGeom>
            <a:avLst/>
            <a:gdLst>
              <a:gd name="T0" fmla="*/ 5201579 w 21600"/>
              <a:gd name="T1" fmla="*/ 0 h 21600"/>
              <a:gd name="T2" fmla="*/ 1523383 w 21600"/>
              <a:gd name="T3" fmla="*/ 1523383 h 21600"/>
              <a:gd name="T4" fmla="*/ 0 w 21600"/>
              <a:gd name="T5" fmla="*/ 5201579 h 21600"/>
              <a:gd name="T6" fmla="*/ 1523383 w 21600"/>
              <a:gd name="T7" fmla="*/ 8879776 h 21600"/>
              <a:gd name="T8" fmla="*/ 5201579 w 21600"/>
              <a:gd name="T9" fmla="*/ 10403159 h 21600"/>
              <a:gd name="T10" fmla="*/ 8879776 w 21600"/>
              <a:gd name="T11" fmla="*/ 8879776 h 21600"/>
              <a:gd name="T12" fmla="*/ 10403159 w 21600"/>
              <a:gd name="T13" fmla="*/ 5201579 h 21600"/>
              <a:gd name="T14" fmla="*/ 8879776 w 21600"/>
              <a:gd name="T15" fmla="*/ 152338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 rot="10800000">
            <a:off x="1781695" y="4111159"/>
            <a:ext cx="282661" cy="264662"/>
          </a:xfrm>
          <a:prstGeom prst="triangle">
            <a:avLst>
              <a:gd name="adj" fmla="val 50000"/>
            </a:avLst>
          </a:pr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74286" y="3985169"/>
            <a:ext cx="97480" cy="97255"/>
          </a:xfrm>
          <a:prstGeom prst="ellipse">
            <a:avLst/>
          </a:pr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>
            <a:off x="6563258" y="5034749"/>
            <a:ext cx="442511" cy="4425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6463364" y="4998858"/>
            <a:ext cx="649224" cy="523220"/>
          </a:xfrm>
          <a:prstGeom prst="rect">
            <a:avLst/>
          </a:prstGeom>
          <a:solidFill>
            <a:srgbClr val="E0000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14432" y="2749803"/>
            <a:ext cx="320859" cy="320118"/>
          </a:xfrm>
          <a:custGeom>
            <a:avLst/>
            <a:gdLst>
              <a:gd name="T0" fmla="*/ 5201579 w 21600"/>
              <a:gd name="T1" fmla="*/ 0 h 21600"/>
              <a:gd name="T2" fmla="*/ 1523383 w 21600"/>
              <a:gd name="T3" fmla="*/ 1523383 h 21600"/>
              <a:gd name="T4" fmla="*/ 0 w 21600"/>
              <a:gd name="T5" fmla="*/ 5201579 h 21600"/>
              <a:gd name="T6" fmla="*/ 1523383 w 21600"/>
              <a:gd name="T7" fmla="*/ 8879776 h 21600"/>
              <a:gd name="T8" fmla="*/ 5201579 w 21600"/>
              <a:gd name="T9" fmla="*/ 10403159 h 21600"/>
              <a:gd name="T10" fmla="*/ 8879776 w 21600"/>
              <a:gd name="T11" fmla="*/ 8879776 h 21600"/>
              <a:gd name="T12" fmla="*/ 10403159 w 21600"/>
              <a:gd name="T13" fmla="*/ 5201579 h 21600"/>
              <a:gd name="T14" fmla="*/ 8879776 w 21600"/>
              <a:gd name="T15" fmla="*/ 152338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" name="出自【趣你的PPT】(微信:qunideppt)：最优质的PPT资源库"/>
          <p:cNvSpPr>
            <a:spLocks noChangeArrowheads="1"/>
          </p:cNvSpPr>
          <p:nvPr/>
        </p:nvSpPr>
        <p:spPr bwMode="auto">
          <a:xfrm rot="10800000">
            <a:off x="2333531" y="2987225"/>
            <a:ext cx="282661" cy="264662"/>
          </a:xfrm>
          <a:prstGeom prst="triangle">
            <a:avLst>
              <a:gd name="adj" fmla="val 50000"/>
            </a:avLst>
          </a:pr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26122" y="2861235"/>
            <a:ext cx="97480" cy="97255"/>
          </a:xfrm>
          <a:prstGeom prst="ellipse">
            <a:avLst/>
          </a:pr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3" name="出自【趣你的PPT】(微信:qunideppt)：最优质的PPT资源库"/>
          <p:cNvSpPr txBox="1">
            <a:spLocks/>
          </p:cNvSpPr>
          <p:nvPr/>
        </p:nvSpPr>
        <p:spPr>
          <a:xfrm>
            <a:off x="7260165" y="192345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7335633" y="2262732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5" name="出自【趣你的PPT】(微信:qunideppt)：最优质的PPT资源库"/>
          <p:cNvSpPr txBox="1">
            <a:spLocks/>
          </p:cNvSpPr>
          <p:nvPr/>
        </p:nvSpPr>
        <p:spPr>
          <a:xfrm>
            <a:off x="7260165" y="300084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7335633" y="3340119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7" name="出自【趣你的PPT】(微信:qunideppt)：最优质的PPT资源库"/>
          <p:cNvSpPr txBox="1">
            <a:spLocks/>
          </p:cNvSpPr>
          <p:nvPr/>
        </p:nvSpPr>
        <p:spPr>
          <a:xfrm>
            <a:off x="7260165" y="394152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88" name="出自【趣你的PPT】(微信:qunideppt)：最优质的PPT资源库"/>
          <p:cNvSpPr txBox="1"/>
          <p:nvPr/>
        </p:nvSpPr>
        <p:spPr>
          <a:xfrm>
            <a:off x="7335633" y="4280796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9" name="出自【趣你的PPT】(微信:qunideppt)：最优质的PPT资源库"/>
          <p:cNvSpPr txBox="1">
            <a:spLocks/>
          </p:cNvSpPr>
          <p:nvPr/>
        </p:nvSpPr>
        <p:spPr>
          <a:xfrm>
            <a:off x="7260165" y="4945882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0" name="出自【趣你的PPT】(微信:qunideppt)：最优质的PPT资源库"/>
          <p:cNvSpPr txBox="1"/>
          <p:nvPr/>
        </p:nvSpPr>
        <p:spPr>
          <a:xfrm>
            <a:off x="7335633" y="5285156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048742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1300480" y="3581400"/>
            <a:ext cx="2316163" cy="1662113"/>
          </a:xfrm>
          <a:custGeom>
            <a:avLst/>
            <a:gdLst>
              <a:gd name="T0" fmla="*/ 961 w 961"/>
              <a:gd name="T1" fmla="*/ 388 h 689"/>
              <a:gd name="T2" fmla="*/ 863 w 961"/>
              <a:gd name="T3" fmla="*/ 495 h 689"/>
              <a:gd name="T4" fmla="*/ 652 w 961"/>
              <a:gd name="T5" fmla="*/ 633 h 689"/>
              <a:gd name="T6" fmla="*/ 368 w 961"/>
              <a:gd name="T7" fmla="*/ 676 h 689"/>
              <a:gd name="T8" fmla="*/ 119 w 961"/>
              <a:gd name="T9" fmla="*/ 554 h 689"/>
              <a:gd name="T10" fmla="*/ 109 w 961"/>
              <a:gd name="T11" fmla="*/ 544 h 689"/>
              <a:gd name="T12" fmla="*/ 22 w 961"/>
              <a:gd name="T13" fmla="*/ 386 h 689"/>
              <a:gd name="T14" fmla="*/ 5 w 961"/>
              <a:gd name="T15" fmla="*/ 217 h 689"/>
              <a:gd name="T16" fmla="*/ 44 w 961"/>
              <a:gd name="T17" fmla="*/ 83 h 689"/>
              <a:gd name="T18" fmla="*/ 117 w 961"/>
              <a:gd name="T19" fmla="*/ 12 h 689"/>
              <a:gd name="T20" fmla="*/ 201 w 961"/>
              <a:gd name="T21" fmla="*/ 6 h 689"/>
              <a:gd name="T22" fmla="*/ 280 w 961"/>
              <a:gd name="T23" fmla="*/ 39 h 689"/>
              <a:gd name="T24" fmla="*/ 354 w 961"/>
              <a:gd name="T25" fmla="*/ 89 h 689"/>
              <a:gd name="T26" fmla="*/ 420 w 961"/>
              <a:gd name="T27" fmla="*/ 150 h 689"/>
              <a:gd name="T28" fmla="*/ 425 w 961"/>
              <a:gd name="T29" fmla="*/ 155 h 689"/>
              <a:gd name="T30" fmla="*/ 531 w 961"/>
              <a:gd name="T31" fmla="*/ 270 h 689"/>
              <a:gd name="T32" fmla="*/ 679 w 961"/>
              <a:gd name="T33" fmla="*/ 366 h 689"/>
              <a:gd name="T34" fmla="*/ 848 w 961"/>
              <a:gd name="T35" fmla="*/ 399 h 689"/>
              <a:gd name="T36" fmla="*/ 961 w 961"/>
              <a:gd name="T37" fmla="*/ 388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1" h="689">
                <a:moveTo>
                  <a:pt x="961" y="388"/>
                </a:moveTo>
                <a:cubicBezTo>
                  <a:pt x="947" y="405"/>
                  <a:pt x="915" y="447"/>
                  <a:pt x="863" y="495"/>
                </a:cubicBezTo>
                <a:cubicBezTo>
                  <a:pt x="811" y="543"/>
                  <a:pt x="739" y="597"/>
                  <a:pt x="652" y="633"/>
                </a:cubicBezTo>
                <a:cubicBezTo>
                  <a:pt x="565" y="670"/>
                  <a:pt x="464" y="689"/>
                  <a:pt x="368" y="676"/>
                </a:cubicBezTo>
                <a:cubicBezTo>
                  <a:pt x="273" y="664"/>
                  <a:pt x="182" y="620"/>
                  <a:pt x="119" y="554"/>
                </a:cubicBezTo>
                <a:cubicBezTo>
                  <a:pt x="116" y="551"/>
                  <a:pt x="113" y="547"/>
                  <a:pt x="109" y="544"/>
                </a:cubicBezTo>
                <a:cubicBezTo>
                  <a:pt x="68" y="499"/>
                  <a:pt x="39" y="443"/>
                  <a:pt x="22" y="386"/>
                </a:cubicBezTo>
                <a:cubicBezTo>
                  <a:pt x="5" y="328"/>
                  <a:pt x="0" y="269"/>
                  <a:pt x="5" y="217"/>
                </a:cubicBezTo>
                <a:cubicBezTo>
                  <a:pt x="10" y="164"/>
                  <a:pt x="24" y="118"/>
                  <a:pt x="44" y="83"/>
                </a:cubicBezTo>
                <a:cubicBezTo>
                  <a:pt x="64" y="48"/>
                  <a:pt x="89" y="25"/>
                  <a:pt x="117" y="12"/>
                </a:cubicBezTo>
                <a:cubicBezTo>
                  <a:pt x="145" y="0"/>
                  <a:pt x="173" y="0"/>
                  <a:pt x="201" y="6"/>
                </a:cubicBezTo>
                <a:cubicBezTo>
                  <a:pt x="228" y="12"/>
                  <a:pt x="255" y="24"/>
                  <a:pt x="280" y="39"/>
                </a:cubicBezTo>
                <a:cubicBezTo>
                  <a:pt x="306" y="53"/>
                  <a:pt x="331" y="70"/>
                  <a:pt x="354" y="89"/>
                </a:cubicBezTo>
                <a:cubicBezTo>
                  <a:pt x="377" y="107"/>
                  <a:pt x="399" y="127"/>
                  <a:pt x="420" y="150"/>
                </a:cubicBezTo>
                <a:cubicBezTo>
                  <a:pt x="422" y="152"/>
                  <a:pt x="423" y="154"/>
                  <a:pt x="425" y="155"/>
                </a:cubicBezTo>
                <a:cubicBezTo>
                  <a:pt x="457" y="189"/>
                  <a:pt x="489" y="232"/>
                  <a:pt x="531" y="270"/>
                </a:cubicBezTo>
                <a:cubicBezTo>
                  <a:pt x="572" y="309"/>
                  <a:pt x="623" y="343"/>
                  <a:pt x="679" y="366"/>
                </a:cubicBezTo>
                <a:cubicBezTo>
                  <a:pt x="735" y="388"/>
                  <a:pt x="796" y="399"/>
                  <a:pt x="848" y="399"/>
                </a:cubicBezTo>
                <a:cubicBezTo>
                  <a:pt x="900" y="400"/>
                  <a:pt x="943" y="390"/>
                  <a:pt x="961" y="388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6" name="出自【趣你的PPT】(微信:qunideppt)：最优质的PPT资源库"/>
          <p:cNvSpPr>
            <a:spLocks/>
          </p:cNvSpPr>
          <p:nvPr/>
        </p:nvSpPr>
        <p:spPr bwMode="auto">
          <a:xfrm>
            <a:off x="3553143" y="4537075"/>
            <a:ext cx="25400" cy="22225"/>
          </a:xfrm>
          <a:custGeom>
            <a:avLst/>
            <a:gdLst>
              <a:gd name="T0" fmla="*/ 2147483647 w 10"/>
              <a:gd name="T1" fmla="*/ 2147483647 h 9"/>
              <a:gd name="T2" fmla="*/ 2147483647 w 10"/>
              <a:gd name="T3" fmla="*/ 2147483647 h 9"/>
              <a:gd name="T4" fmla="*/ 2147483647 w 10"/>
              <a:gd name="T5" fmla="*/ 2147483647 h 9"/>
              <a:gd name="T6" fmla="*/ 2147483647 w 10"/>
              <a:gd name="T7" fmla="*/ 2147483647 h 9"/>
              <a:gd name="T8" fmla="*/ 2147483647 w 10"/>
              <a:gd name="T9" fmla="*/ 2147483647 h 9"/>
              <a:gd name="T10" fmla="*/ 2147483647 w 10"/>
              <a:gd name="T11" fmla="*/ 2147483647 h 9"/>
              <a:gd name="T12" fmla="*/ 2147483647 w 10"/>
              <a:gd name="T13" fmla="*/ 2147483647 h 9"/>
              <a:gd name="T14" fmla="*/ 2147483647 w 10"/>
              <a:gd name="T15" fmla="*/ 0 h 9"/>
              <a:gd name="T16" fmla="*/ 2147483647 w 10"/>
              <a:gd name="T17" fmla="*/ 2147483647 h 9"/>
              <a:gd name="T18" fmla="*/ 2147483647 w 10"/>
              <a:gd name="T19" fmla="*/ 2147483647 h 9"/>
              <a:gd name="T20" fmla="*/ 2147483647 w 10"/>
              <a:gd name="T21" fmla="*/ 2147483647 h 9"/>
              <a:gd name="T22" fmla="*/ 2147483647 w 10"/>
              <a:gd name="T23" fmla="*/ 2147483647 h 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" h="9">
                <a:moveTo>
                  <a:pt x="4" y="8"/>
                </a:moveTo>
                <a:cubicBezTo>
                  <a:pt x="3" y="8"/>
                  <a:pt x="3" y="8"/>
                  <a:pt x="3" y="8"/>
                </a:cubicBezTo>
                <a:cubicBezTo>
                  <a:pt x="3" y="7"/>
                  <a:pt x="3" y="6"/>
                  <a:pt x="3" y="6"/>
                </a:cubicBezTo>
                <a:cubicBezTo>
                  <a:pt x="4" y="5"/>
                  <a:pt x="4" y="5"/>
                  <a:pt x="5" y="4"/>
                </a:cubicBezTo>
                <a:cubicBezTo>
                  <a:pt x="4" y="4"/>
                  <a:pt x="3" y="4"/>
                  <a:pt x="2" y="4"/>
                </a:cubicBezTo>
                <a:cubicBezTo>
                  <a:pt x="2" y="5"/>
                  <a:pt x="1" y="4"/>
                  <a:pt x="1" y="3"/>
                </a:cubicBezTo>
                <a:cubicBezTo>
                  <a:pt x="0" y="2"/>
                  <a:pt x="1" y="1"/>
                  <a:pt x="2" y="1"/>
                </a:cubicBezTo>
                <a:cubicBezTo>
                  <a:pt x="4" y="1"/>
                  <a:pt x="6" y="1"/>
                  <a:pt x="8" y="0"/>
                </a:cubicBezTo>
                <a:cubicBezTo>
                  <a:pt x="9" y="0"/>
                  <a:pt x="10" y="0"/>
                  <a:pt x="10" y="1"/>
                </a:cubicBezTo>
                <a:cubicBezTo>
                  <a:pt x="10" y="2"/>
                  <a:pt x="10" y="2"/>
                  <a:pt x="10" y="3"/>
                </a:cubicBezTo>
                <a:cubicBezTo>
                  <a:pt x="8" y="4"/>
                  <a:pt x="7" y="6"/>
                  <a:pt x="6" y="8"/>
                </a:cubicBezTo>
                <a:cubicBezTo>
                  <a:pt x="5" y="8"/>
                  <a:pt x="4" y="9"/>
                  <a:pt x="4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7" name="出自【趣你的PPT】(微信:qunideppt)：最优质的PPT资源库"/>
          <p:cNvSpPr>
            <a:spLocks/>
          </p:cNvSpPr>
          <p:nvPr/>
        </p:nvSpPr>
        <p:spPr bwMode="auto">
          <a:xfrm>
            <a:off x="2360930" y="2917825"/>
            <a:ext cx="2009775" cy="1441450"/>
          </a:xfrm>
          <a:custGeom>
            <a:avLst/>
            <a:gdLst>
              <a:gd name="T0" fmla="*/ 0 w 834"/>
              <a:gd name="T1" fmla="*/ 2147483647 h 598"/>
              <a:gd name="T2" fmla="*/ 2147483647 w 834"/>
              <a:gd name="T3" fmla="*/ 2147483647 h 598"/>
              <a:gd name="T4" fmla="*/ 2147483647 w 834"/>
              <a:gd name="T5" fmla="*/ 2147483647 h 598"/>
              <a:gd name="T6" fmla="*/ 2147483647 w 834"/>
              <a:gd name="T7" fmla="*/ 2147483647 h 598"/>
              <a:gd name="T8" fmla="*/ 2147483647 w 834"/>
              <a:gd name="T9" fmla="*/ 2147483647 h 598"/>
              <a:gd name="T10" fmla="*/ 2147483647 w 834"/>
              <a:gd name="T11" fmla="*/ 2147483647 h 598"/>
              <a:gd name="T12" fmla="*/ 2147483647 w 834"/>
              <a:gd name="T13" fmla="*/ 2147483647 h 598"/>
              <a:gd name="T14" fmla="*/ 2147483647 w 834"/>
              <a:gd name="T15" fmla="*/ 2147483647 h 598"/>
              <a:gd name="T16" fmla="*/ 2147483647 w 834"/>
              <a:gd name="T17" fmla="*/ 2147483647 h 598"/>
              <a:gd name="T18" fmla="*/ 2147483647 w 834"/>
              <a:gd name="T19" fmla="*/ 2147483647 h 598"/>
              <a:gd name="T20" fmla="*/ 2147483647 w 834"/>
              <a:gd name="T21" fmla="*/ 2147483647 h 598"/>
              <a:gd name="T22" fmla="*/ 2147483647 w 834"/>
              <a:gd name="T23" fmla="*/ 2147483647 h 598"/>
              <a:gd name="T24" fmla="*/ 2147483647 w 834"/>
              <a:gd name="T25" fmla="*/ 2147483647 h 598"/>
              <a:gd name="T26" fmla="*/ 2147483647 w 834"/>
              <a:gd name="T27" fmla="*/ 2147483647 h 598"/>
              <a:gd name="T28" fmla="*/ 2147483647 w 834"/>
              <a:gd name="T29" fmla="*/ 2147483647 h 598"/>
              <a:gd name="T30" fmla="*/ 2147483647 w 834"/>
              <a:gd name="T31" fmla="*/ 2147483647 h 598"/>
              <a:gd name="T32" fmla="*/ 2147483647 w 834"/>
              <a:gd name="T33" fmla="*/ 2147483647 h 598"/>
              <a:gd name="T34" fmla="*/ 2147483647 w 834"/>
              <a:gd name="T35" fmla="*/ 2147483647 h 598"/>
              <a:gd name="T36" fmla="*/ 0 w 834"/>
              <a:gd name="T37" fmla="*/ 2147483647 h 59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834" h="598">
                <a:moveTo>
                  <a:pt x="0" y="336"/>
                </a:moveTo>
                <a:cubicBezTo>
                  <a:pt x="12" y="352"/>
                  <a:pt x="40" y="388"/>
                  <a:pt x="85" y="430"/>
                </a:cubicBezTo>
                <a:cubicBezTo>
                  <a:pt x="130" y="471"/>
                  <a:pt x="193" y="518"/>
                  <a:pt x="269" y="550"/>
                </a:cubicBezTo>
                <a:cubicBezTo>
                  <a:pt x="343" y="581"/>
                  <a:pt x="431" y="598"/>
                  <a:pt x="514" y="587"/>
                </a:cubicBezTo>
                <a:cubicBezTo>
                  <a:pt x="597" y="576"/>
                  <a:pt x="675" y="538"/>
                  <a:pt x="731" y="481"/>
                </a:cubicBezTo>
                <a:cubicBezTo>
                  <a:pt x="733" y="478"/>
                  <a:pt x="736" y="475"/>
                  <a:pt x="739" y="472"/>
                </a:cubicBezTo>
                <a:cubicBezTo>
                  <a:pt x="774" y="433"/>
                  <a:pt x="800" y="385"/>
                  <a:pt x="815" y="335"/>
                </a:cubicBezTo>
                <a:cubicBezTo>
                  <a:pt x="829" y="285"/>
                  <a:pt x="834" y="234"/>
                  <a:pt x="829" y="188"/>
                </a:cubicBezTo>
                <a:cubicBezTo>
                  <a:pt x="825" y="143"/>
                  <a:pt x="813" y="103"/>
                  <a:pt x="796" y="72"/>
                </a:cubicBezTo>
                <a:cubicBezTo>
                  <a:pt x="778" y="42"/>
                  <a:pt x="756" y="22"/>
                  <a:pt x="732" y="11"/>
                </a:cubicBezTo>
                <a:cubicBezTo>
                  <a:pt x="708" y="0"/>
                  <a:pt x="683" y="1"/>
                  <a:pt x="660" y="6"/>
                </a:cubicBezTo>
                <a:cubicBezTo>
                  <a:pt x="636" y="11"/>
                  <a:pt x="613" y="22"/>
                  <a:pt x="590" y="34"/>
                </a:cubicBezTo>
                <a:cubicBezTo>
                  <a:pt x="568" y="47"/>
                  <a:pt x="547" y="61"/>
                  <a:pt x="527" y="77"/>
                </a:cubicBezTo>
                <a:cubicBezTo>
                  <a:pt x="507" y="93"/>
                  <a:pt x="487" y="110"/>
                  <a:pt x="469" y="130"/>
                </a:cubicBezTo>
                <a:cubicBezTo>
                  <a:pt x="468" y="132"/>
                  <a:pt x="467" y="134"/>
                  <a:pt x="465" y="135"/>
                </a:cubicBezTo>
                <a:cubicBezTo>
                  <a:pt x="438" y="165"/>
                  <a:pt x="410" y="201"/>
                  <a:pt x="373" y="235"/>
                </a:cubicBezTo>
                <a:cubicBezTo>
                  <a:pt x="337" y="268"/>
                  <a:pt x="293" y="298"/>
                  <a:pt x="244" y="317"/>
                </a:cubicBezTo>
                <a:cubicBezTo>
                  <a:pt x="196" y="337"/>
                  <a:pt x="144" y="346"/>
                  <a:pt x="98" y="346"/>
                </a:cubicBezTo>
                <a:cubicBezTo>
                  <a:pt x="53" y="347"/>
                  <a:pt x="16" y="338"/>
                  <a:pt x="0" y="336"/>
                </a:cubicBezTo>
                <a:close/>
              </a:path>
            </a:pathLst>
          </a:custGeom>
          <a:solidFill>
            <a:srgbClr val="E0000A"/>
          </a:solidFill>
          <a:ln w="10" cap="flat">
            <a:solidFill>
              <a:srgbClr val="FFFFFF">
                <a:lumMod val="8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8" name="出自【趣你的PPT】(微信:qunideppt)：最优质的PPT资源库"/>
          <p:cNvSpPr>
            <a:spLocks/>
          </p:cNvSpPr>
          <p:nvPr/>
        </p:nvSpPr>
        <p:spPr bwMode="auto">
          <a:xfrm>
            <a:off x="2395855" y="3746500"/>
            <a:ext cx="19050" cy="17463"/>
          </a:xfrm>
          <a:custGeom>
            <a:avLst/>
            <a:gdLst>
              <a:gd name="T0" fmla="*/ 2147483647 w 8"/>
              <a:gd name="T1" fmla="*/ 2147483647 h 7"/>
              <a:gd name="T2" fmla="*/ 2147483647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2147483647 h 7"/>
              <a:gd name="T10" fmla="*/ 2147483647 w 8"/>
              <a:gd name="T11" fmla="*/ 2147483647 h 7"/>
              <a:gd name="T12" fmla="*/ 2147483647 w 8"/>
              <a:gd name="T13" fmla="*/ 2147483647 h 7"/>
              <a:gd name="T14" fmla="*/ 2147483647 w 8"/>
              <a:gd name="T15" fmla="*/ 0 h 7"/>
              <a:gd name="T16" fmla="*/ 0 w 8"/>
              <a:gd name="T17" fmla="*/ 2147483647 h 7"/>
              <a:gd name="T18" fmla="*/ 0 w 8"/>
              <a:gd name="T19" fmla="*/ 2147483647 h 7"/>
              <a:gd name="T20" fmla="*/ 2147483647 w 8"/>
              <a:gd name="T21" fmla="*/ 2147483647 h 7"/>
              <a:gd name="T22" fmla="*/ 2147483647 w 8"/>
              <a:gd name="T23" fmla="*/ 2147483647 h 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8" h="7">
                <a:moveTo>
                  <a:pt x="5" y="7"/>
                </a:move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4"/>
                  <a:pt x="5" y="4"/>
                  <a:pt x="5" y="3"/>
                </a:cubicBezTo>
                <a:cubicBezTo>
                  <a:pt x="5" y="3"/>
                  <a:pt x="6" y="4"/>
                  <a:pt x="7" y="4"/>
                </a:cubicBezTo>
                <a:cubicBezTo>
                  <a:pt x="7" y="4"/>
                  <a:pt x="8" y="3"/>
                  <a:pt x="8" y="2"/>
                </a:cubicBezTo>
                <a:cubicBezTo>
                  <a:pt x="8" y="2"/>
                  <a:pt x="8" y="1"/>
                  <a:pt x="7" y="1"/>
                </a:cubicBezTo>
                <a:cubicBezTo>
                  <a:pt x="5" y="1"/>
                  <a:pt x="3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4"/>
                  <a:pt x="3" y="5"/>
                  <a:pt x="4" y="7"/>
                </a:cubicBezTo>
                <a:cubicBezTo>
                  <a:pt x="4" y="7"/>
                  <a:pt x="5" y="7"/>
                  <a:pt x="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1610043" y="2252663"/>
            <a:ext cx="1876425" cy="1344612"/>
          </a:xfrm>
          <a:custGeom>
            <a:avLst/>
            <a:gdLst>
              <a:gd name="T0" fmla="*/ 779 w 779"/>
              <a:gd name="T1" fmla="*/ 314 h 558"/>
              <a:gd name="T2" fmla="*/ 700 w 779"/>
              <a:gd name="T3" fmla="*/ 401 h 558"/>
              <a:gd name="T4" fmla="*/ 528 w 779"/>
              <a:gd name="T5" fmla="*/ 513 h 558"/>
              <a:gd name="T6" fmla="*/ 299 w 779"/>
              <a:gd name="T7" fmla="*/ 548 h 558"/>
              <a:gd name="T8" fmla="*/ 97 w 779"/>
              <a:gd name="T9" fmla="*/ 449 h 558"/>
              <a:gd name="T10" fmla="*/ 89 w 779"/>
              <a:gd name="T11" fmla="*/ 441 h 558"/>
              <a:gd name="T12" fmla="*/ 18 w 779"/>
              <a:gd name="T13" fmla="*/ 313 h 558"/>
              <a:gd name="T14" fmla="*/ 4 w 779"/>
              <a:gd name="T15" fmla="*/ 176 h 558"/>
              <a:gd name="T16" fmla="*/ 36 w 779"/>
              <a:gd name="T17" fmla="*/ 67 h 558"/>
              <a:gd name="T18" fmla="*/ 95 w 779"/>
              <a:gd name="T19" fmla="*/ 10 h 558"/>
              <a:gd name="T20" fmla="*/ 163 w 779"/>
              <a:gd name="T21" fmla="*/ 5 h 558"/>
              <a:gd name="T22" fmla="*/ 227 w 779"/>
              <a:gd name="T23" fmla="*/ 31 h 558"/>
              <a:gd name="T24" fmla="*/ 287 w 779"/>
              <a:gd name="T25" fmla="*/ 72 h 558"/>
              <a:gd name="T26" fmla="*/ 341 w 779"/>
              <a:gd name="T27" fmla="*/ 121 h 558"/>
              <a:gd name="T28" fmla="*/ 344 w 779"/>
              <a:gd name="T29" fmla="*/ 126 h 558"/>
              <a:gd name="T30" fmla="*/ 431 w 779"/>
              <a:gd name="T31" fmla="*/ 219 h 558"/>
              <a:gd name="T32" fmla="*/ 551 w 779"/>
              <a:gd name="T33" fmla="*/ 296 h 558"/>
              <a:gd name="T34" fmla="*/ 687 w 779"/>
              <a:gd name="T35" fmla="*/ 323 h 558"/>
              <a:gd name="T36" fmla="*/ 779 w 779"/>
              <a:gd name="T37" fmla="*/ 314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9" h="558">
                <a:moveTo>
                  <a:pt x="779" y="314"/>
                </a:moveTo>
                <a:cubicBezTo>
                  <a:pt x="768" y="328"/>
                  <a:pt x="742" y="362"/>
                  <a:pt x="700" y="401"/>
                </a:cubicBezTo>
                <a:cubicBezTo>
                  <a:pt x="658" y="440"/>
                  <a:pt x="599" y="484"/>
                  <a:pt x="528" y="513"/>
                </a:cubicBezTo>
                <a:cubicBezTo>
                  <a:pt x="458" y="543"/>
                  <a:pt x="376" y="558"/>
                  <a:pt x="299" y="548"/>
                </a:cubicBezTo>
                <a:cubicBezTo>
                  <a:pt x="221" y="538"/>
                  <a:pt x="148" y="502"/>
                  <a:pt x="97" y="449"/>
                </a:cubicBezTo>
                <a:cubicBezTo>
                  <a:pt x="94" y="446"/>
                  <a:pt x="91" y="444"/>
                  <a:pt x="89" y="441"/>
                </a:cubicBezTo>
                <a:cubicBezTo>
                  <a:pt x="56" y="404"/>
                  <a:pt x="32" y="359"/>
                  <a:pt x="18" y="313"/>
                </a:cubicBezTo>
                <a:cubicBezTo>
                  <a:pt x="4" y="266"/>
                  <a:pt x="0" y="218"/>
                  <a:pt x="4" y="176"/>
                </a:cubicBezTo>
                <a:cubicBezTo>
                  <a:pt x="8" y="133"/>
                  <a:pt x="20" y="95"/>
                  <a:pt x="36" y="67"/>
                </a:cubicBezTo>
                <a:cubicBezTo>
                  <a:pt x="52" y="39"/>
                  <a:pt x="72" y="20"/>
                  <a:pt x="95" y="10"/>
                </a:cubicBezTo>
                <a:cubicBezTo>
                  <a:pt x="118" y="0"/>
                  <a:pt x="141" y="0"/>
                  <a:pt x="163" y="5"/>
                </a:cubicBezTo>
                <a:cubicBezTo>
                  <a:pt x="185" y="10"/>
                  <a:pt x="207" y="20"/>
                  <a:pt x="227" y="31"/>
                </a:cubicBezTo>
                <a:cubicBezTo>
                  <a:pt x="248" y="43"/>
                  <a:pt x="268" y="57"/>
                  <a:pt x="287" y="72"/>
                </a:cubicBezTo>
                <a:cubicBezTo>
                  <a:pt x="306" y="86"/>
                  <a:pt x="324" y="103"/>
                  <a:pt x="341" y="121"/>
                </a:cubicBezTo>
                <a:cubicBezTo>
                  <a:pt x="342" y="123"/>
                  <a:pt x="343" y="124"/>
                  <a:pt x="344" y="126"/>
                </a:cubicBezTo>
                <a:cubicBezTo>
                  <a:pt x="370" y="153"/>
                  <a:pt x="397" y="188"/>
                  <a:pt x="431" y="219"/>
                </a:cubicBezTo>
                <a:cubicBezTo>
                  <a:pt x="464" y="250"/>
                  <a:pt x="505" y="278"/>
                  <a:pt x="551" y="296"/>
                </a:cubicBezTo>
                <a:cubicBezTo>
                  <a:pt x="596" y="315"/>
                  <a:pt x="645" y="323"/>
                  <a:pt x="687" y="323"/>
                </a:cubicBezTo>
                <a:cubicBezTo>
                  <a:pt x="730" y="324"/>
                  <a:pt x="765" y="316"/>
                  <a:pt x="779" y="314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0" name="出自【趣你的PPT】(微信:qunideppt)：最优质的PPT资源库"/>
          <p:cNvSpPr>
            <a:spLocks/>
          </p:cNvSpPr>
          <p:nvPr/>
        </p:nvSpPr>
        <p:spPr bwMode="auto">
          <a:xfrm>
            <a:off x="3435668" y="3025775"/>
            <a:ext cx="19050" cy="17463"/>
          </a:xfrm>
          <a:custGeom>
            <a:avLst/>
            <a:gdLst>
              <a:gd name="T0" fmla="*/ 2147483647 w 8"/>
              <a:gd name="T1" fmla="*/ 2147483647 h 7"/>
              <a:gd name="T2" fmla="*/ 2147483647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2147483647 h 7"/>
              <a:gd name="T10" fmla="*/ 2147483647 w 8"/>
              <a:gd name="T11" fmla="*/ 2147483647 h 7"/>
              <a:gd name="T12" fmla="*/ 2147483647 w 8"/>
              <a:gd name="T13" fmla="*/ 2147483647 h 7"/>
              <a:gd name="T14" fmla="*/ 2147483647 w 8"/>
              <a:gd name="T15" fmla="*/ 0 h 7"/>
              <a:gd name="T16" fmla="*/ 2147483647 w 8"/>
              <a:gd name="T17" fmla="*/ 2147483647 h 7"/>
              <a:gd name="T18" fmla="*/ 2147483647 w 8"/>
              <a:gd name="T19" fmla="*/ 2147483647 h 7"/>
              <a:gd name="T20" fmla="*/ 2147483647 w 8"/>
              <a:gd name="T21" fmla="*/ 2147483647 h 7"/>
              <a:gd name="T22" fmla="*/ 2147483647 w 8"/>
              <a:gd name="T23" fmla="*/ 2147483647 h 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8" h="7">
                <a:moveTo>
                  <a:pt x="3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5"/>
                  <a:pt x="3" y="4"/>
                </a:cubicBezTo>
                <a:cubicBezTo>
                  <a:pt x="3" y="4"/>
                  <a:pt x="3" y="4"/>
                  <a:pt x="4" y="3"/>
                </a:cubicBezTo>
                <a:cubicBezTo>
                  <a:pt x="3" y="3"/>
                  <a:pt x="3" y="3"/>
                  <a:pt x="2" y="3"/>
                </a:cubicBezTo>
                <a:cubicBezTo>
                  <a:pt x="1" y="3"/>
                  <a:pt x="1" y="3"/>
                  <a:pt x="1" y="2"/>
                </a:cubicBezTo>
                <a:cubicBezTo>
                  <a:pt x="0" y="2"/>
                  <a:pt x="1" y="1"/>
                  <a:pt x="2" y="1"/>
                </a:cubicBezTo>
                <a:cubicBezTo>
                  <a:pt x="3" y="1"/>
                  <a:pt x="5" y="0"/>
                  <a:pt x="7" y="0"/>
                </a:cubicBezTo>
                <a:cubicBezTo>
                  <a:pt x="7" y="0"/>
                  <a:pt x="8" y="0"/>
                  <a:pt x="8" y="1"/>
                </a:cubicBezTo>
                <a:cubicBezTo>
                  <a:pt x="8" y="1"/>
                  <a:pt x="8" y="2"/>
                  <a:pt x="8" y="2"/>
                </a:cubicBezTo>
                <a:cubicBezTo>
                  <a:pt x="7" y="3"/>
                  <a:pt x="6" y="5"/>
                  <a:pt x="5" y="6"/>
                </a:cubicBezTo>
                <a:cubicBezTo>
                  <a:pt x="4" y="7"/>
                  <a:pt x="4" y="7"/>
                  <a:pt x="3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1" name="出自【趣你的PPT】(微信:qunideppt)：最优质的PPT资源库"/>
          <p:cNvSpPr>
            <a:spLocks/>
          </p:cNvSpPr>
          <p:nvPr/>
        </p:nvSpPr>
        <p:spPr bwMode="auto">
          <a:xfrm>
            <a:off x="2518093" y="1762125"/>
            <a:ext cx="1568450" cy="1125538"/>
          </a:xfrm>
          <a:custGeom>
            <a:avLst/>
            <a:gdLst>
              <a:gd name="T0" fmla="*/ 0 w 651"/>
              <a:gd name="T1" fmla="*/ 2147483647 h 467"/>
              <a:gd name="T2" fmla="*/ 2147483647 w 651"/>
              <a:gd name="T3" fmla="*/ 2147483647 h 467"/>
              <a:gd name="T4" fmla="*/ 2147483647 w 651"/>
              <a:gd name="T5" fmla="*/ 2147483647 h 467"/>
              <a:gd name="T6" fmla="*/ 2147483647 w 651"/>
              <a:gd name="T7" fmla="*/ 2147483647 h 467"/>
              <a:gd name="T8" fmla="*/ 2147483647 w 651"/>
              <a:gd name="T9" fmla="*/ 2147483647 h 467"/>
              <a:gd name="T10" fmla="*/ 2147483647 w 651"/>
              <a:gd name="T11" fmla="*/ 2147483647 h 467"/>
              <a:gd name="T12" fmla="*/ 2147483647 w 651"/>
              <a:gd name="T13" fmla="*/ 2147483647 h 467"/>
              <a:gd name="T14" fmla="*/ 2147483647 w 651"/>
              <a:gd name="T15" fmla="*/ 2147483647 h 467"/>
              <a:gd name="T16" fmla="*/ 2147483647 w 651"/>
              <a:gd name="T17" fmla="*/ 2147483647 h 467"/>
              <a:gd name="T18" fmla="*/ 2147483647 w 651"/>
              <a:gd name="T19" fmla="*/ 2147483647 h 467"/>
              <a:gd name="T20" fmla="*/ 2147483647 w 651"/>
              <a:gd name="T21" fmla="*/ 2147483647 h 467"/>
              <a:gd name="T22" fmla="*/ 2147483647 w 651"/>
              <a:gd name="T23" fmla="*/ 2147483647 h 467"/>
              <a:gd name="T24" fmla="*/ 2147483647 w 651"/>
              <a:gd name="T25" fmla="*/ 2147483647 h 467"/>
              <a:gd name="T26" fmla="*/ 2147483647 w 651"/>
              <a:gd name="T27" fmla="*/ 2147483647 h 467"/>
              <a:gd name="T28" fmla="*/ 2147483647 w 651"/>
              <a:gd name="T29" fmla="*/ 2147483647 h 467"/>
              <a:gd name="T30" fmla="*/ 2147483647 w 651"/>
              <a:gd name="T31" fmla="*/ 2147483647 h 467"/>
              <a:gd name="T32" fmla="*/ 2147483647 w 651"/>
              <a:gd name="T33" fmla="*/ 2147483647 h 467"/>
              <a:gd name="T34" fmla="*/ 2147483647 w 651"/>
              <a:gd name="T35" fmla="*/ 2147483647 h 467"/>
              <a:gd name="T36" fmla="*/ 0 w 651"/>
              <a:gd name="T37" fmla="*/ 2147483647 h 46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51" h="467">
                <a:moveTo>
                  <a:pt x="0" y="263"/>
                </a:moveTo>
                <a:cubicBezTo>
                  <a:pt x="9" y="275"/>
                  <a:pt x="31" y="303"/>
                  <a:pt x="66" y="336"/>
                </a:cubicBezTo>
                <a:cubicBezTo>
                  <a:pt x="101" y="368"/>
                  <a:pt x="150" y="405"/>
                  <a:pt x="209" y="430"/>
                </a:cubicBezTo>
                <a:cubicBezTo>
                  <a:pt x="268" y="455"/>
                  <a:pt x="336" y="467"/>
                  <a:pt x="401" y="459"/>
                </a:cubicBezTo>
                <a:cubicBezTo>
                  <a:pt x="466" y="450"/>
                  <a:pt x="527" y="421"/>
                  <a:pt x="570" y="376"/>
                </a:cubicBezTo>
                <a:cubicBezTo>
                  <a:pt x="573" y="374"/>
                  <a:pt x="575" y="371"/>
                  <a:pt x="577" y="369"/>
                </a:cubicBezTo>
                <a:cubicBezTo>
                  <a:pt x="605" y="339"/>
                  <a:pt x="625" y="301"/>
                  <a:pt x="636" y="262"/>
                </a:cubicBezTo>
                <a:cubicBezTo>
                  <a:pt x="648" y="223"/>
                  <a:pt x="651" y="183"/>
                  <a:pt x="648" y="147"/>
                </a:cubicBezTo>
                <a:cubicBezTo>
                  <a:pt x="644" y="112"/>
                  <a:pt x="635" y="80"/>
                  <a:pt x="621" y="57"/>
                </a:cubicBezTo>
                <a:cubicBezTo>
                  <a:pt x="608" y="33"/>
                  <a:pt x="591" y="17"/>
                  <a:pt x="572" y="9"/>
                </a:cubicBezTo>
                <a:cubicBezTo>
                  <a:pt x="553" y="0"/>
                  <a:pt x="534" y="0"/>
                  <a:pt x="515" y="5"/>
                </a:cubicBezTo>
                <a:cubicBezTo>
                  <a:pt x="496" y="9"/>
                  <a:pt x="478" y="17"/>
                  <a:pt x="461" y="27"/>
                </a:cubicBezTo>
                <a:cubicBezTo>
                  <a:pt x="444" y="36"/>
                  <a:pt x="427" y="48"/>
                  <a:pt x="411" y="60"/>
                </a:cubicBezTo>
                <a:cubicBezTo>
                  <a:pt x="395" y="73"/>
                  <a:pt x="380" y="86"/>
                  <a:pt x="366" y="102"/>
                </a:cubicBezTo>
                <a:cubicBezTo>
                  <a:pt x="365" y="103"/>
                  <a:pt x="364" y="104"/>
                  <a:pt x="363" y="106"/>
                </a:cubicBezTo>
                <a:cubicBezTo>
                  <a:pt x="342" y="129"/>
                  <a:pt x="320" y="157"/>
                  <a:pt x="291" y="183"/>
                </a:cubicBezTo>
                <a:cubicBezTo>
                  <a:pt x="263" y="210"/>
                  <a:pt x="228" y="233"/>
                  <a:pt x="191" y="248"/>
                </a:cubicBezTo>
                <a:cubicBezTo>
                  <a:pt x="153" y="264"/>
                  <a:pt x="112" y="271"/>
                  <a:pt x="76" y="271"/>
                </a:cubicBezTo>
                <a:cubicBezTo>
                  <a:pt x="41" y="271"/>
                  <a:pt x="12" y="265"/>
                  <a:pt x="0" y="263"/>
                </a:cubicBezTo>
                <a:close/>
              </a:path>
            </a:pathLst>
          </a:custGeom>
          <a:solidFill>
            <a:srgbClr val="E0000A"/>
          </a:solidFill>
          <a:ln w="10" cap="flat">
            <a:solidFill>
              <a:srgbClr val="FFFFFF">
                <a:lumMod val="8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2" name="出自【趣你的PPT】(微信:qunideppt)：最优质的PPT资源库"/>
          <p:cNvSpPr>
            <a:spLocks/>
          </p:cNvSpPr>
          <p:nvPr/>
        </p:nvSpPr>
        <p:spPr bwMode="auto">
          <a:xfrm>
            <a:off x="2541905" y="2411413"/>
            <a:ext cx="15875" cy="14287"/>
          </a:xfrm>
          <a:custGeom>
            <a:avLst/>
            <a:gdLst>
              <a:gd name="T0" fmla="*/ 2147483647 w 7"/>
              <a:gd name="T1" fmla="*/ 2147483647 h 6"/>
              <a:gd name="T2" fmla="*/ 2147483647 w 7"/>
              <a:gd name="T3" fmla="*/ 2147483647 h 6"/>
              <a:gd name="T4" fmla="*/ 2147483647 w 7"/>
              <a:gd name="T5" fmla="*/ 2147483647 h 6"/>
              <a:gd name="T6" fmla="*/ 2147483647 w 7"/>
              <a:gd name="T7" fmla="*/ 2147483647 h 6"/>
              <a:gd name="T8" fmla="*/ 2147483647 w 7"/>
              <a:gd name="T9" fmla="*/ 2147483647 h 6"/>
              <a:gd name="T10" fmla="*/ 2147483647 w 7"/>
              <a:gd name="T11" fmla="*/ 2147483647 h 6"/>
              <a:gd name="T12" fmla="*/ 2147483647 w 7"/>
              <a:gd name="T13" fmla="*/ 2147483647 h 6"/>
              <a:gd name="T14" fmla="*/ 2147483647 w 7"/>
              <a:gd name="T15" fmla="*/ 0 h 6"/>
              <a:gd name="T16" fmla="*/ 2147483647 w 7"/>
              <a:gd name="T17" fmla="*/ 0 h 6"/>
              <a:gd name="T18" fmla="*/ 2147483647 w 7"/>
              <a:gd name="T19" fmla="*/ 2147483647 h 6"/>
              <a:gd name="T20" fmla="*/ 2147483647 w 7"/>
              <a:gd name="T21" fmla="*/ 2147483647 h 6"/>
              <a:gd name="T22" fmla="*/ 2147483647 w 7"/>
              <a:gd name="T23" fmla="*/ 2147483647 h 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" h="6">
                <a:moveTo>
                  <a:pt x="5" y="5"/>
                </a:move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4"/>
                  <a:pt x="5" y="4"/>
                </a:cubicBezTo>
                <a:cubicBezTo>
                  <a:pt x="5" y="3"/>
                  <a:pt x="4" y="3"/>
                  <a:pt x="4" y="3"/>
                </a:cubicBezTo>
                <a:cubicBezTo>
                  <a:pt x="5" y="3"/>
                  <a:pt x="5" y="3"/>
                  <a:pt x="6" y="3"/>
                </a:cubicBezTo>
                <a:cubicBezTo>
                  <a:pt x="6" y="3"/>
                  <a:pt x="7" y="2"/>
                  <a:pt x="7" y="2"/>
                </a:cubicBezTo>
                <a:cubicBezTo>
                  <a:pt x="7" y="1"/>
                  <a:pt x="7" y="1"/>
                  <a:pt x="6" y="1"/>
                </a:cubicBezTo>
                <a:cubicBezTo>
                  <a:pt x="4" y="0"/>
                  <a:pt x="3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1"/>
                  <a:pt x="1" y="2"/>
                </a:cubicBezTo>
                <a:cubicBezTo>
                  <a:pt x="2" y="3"/>
                  <a:pt x="2" y="4"/>
                  <a:pt x="3" y="5"/>
                </a:cubicBezTo>
                <a:cubicBezTo>
                  <a:pt x="4" y="5"/>
                  <a:pt x="4" y="6"/>
                  <a:pt x="5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3" name="出自【趣你的PPT】(微信:qunideppt)：最优质的PPT资源库"/>
          <p:cNvSpPr>
            <a:spLocks/>
          </p:cNvSpPr>
          <p:nvPr/>
        </p:nvSpPr>
        <p:spPr bwMode="auto">
          <a:xfrm>
            <a:off x="1637030" y="3890963"/>
            <a:ext cx="390525" cy="285750"/>
          </a:xfrm>
          <a:custGeom>
            <a:avLst/>
            <a:gdLst>
              <a:gd name="T0" fmla="*/ 2147483647 w 163"/>
              <a:gd name="T1" fmla="*/ 2147483647 h 119"/>
              <a:gd name="T2" fmla="*/ 2147483647 w 163"/>
              <a:gd name="T3" fmla="*/ 2147483647 h 119"/>
              <a:gd name="T4" fmla="*/ 2147483647 w 163"/>
              <a:gd name="T5" fmla="*/ 0 h 119"/>
              <a:gd name="T6" fmla="*/ 2147483647 w 163"/>
              <a:gd name="T7" fmla="*/ 2147483647 h 119"/>
              <a:gd name="T8" fmla="*/ 2147483647 w 163"/>
              <a:gd name="T9" fmla="*/ 2147483647 h 119"/>
              <a:gd name="T10" fmla="*/ 2147483647 w 163"/>
              <a:gd name="T11" fmla="*/ 2147483647 h 119"/>
              <a:gd name="T12" fmla="*/ 2147483647 w 163"/>
              <a:gd name="T13" fmla="*/ 2147483647 h 119"/>
              <a:gd name="T14" fmla="*/ 2147483647 w 163"/>
              <a:gd name="T15" fmla="*/ 2147483647 h 119"/>
              <a:gd name="T16" fmla="*/ 2147483647 w 163"/>
              <a:gd name="T17" fmla="*/ 2147483647 h 119"/>
              <a:gd name="T18" fmla="*/ 2147483647 w 163"/>
              <a:gd name="T19" fmla="*/ 2147483647 h 119"/>
              <a:gd name="T20" fmla="*/ 2147483647 w 163"/>
              <a:gd name="T21" fmla="*/ 2147483647 h 119"/>
              <a:gd name="T22" fmla="*/ 2147483647 w 163"/>
              <a:gd name="T23" fmla="*/ 2147483647 h 119"/>
              <a:gd name="T24" fmla="*/ 2147483647 w 163"/>
              <a:gd name="T25" fmla="*/ 2147483647 h 119"/>
              <a:gd name="T26" fmla="*/ 2147483647 w 163"/>
              <a:gd name="T27" fmla="*/ 2147483647 h 119"/>
              <a:gd name="T28" fmla="*/ 2147483647 w 163"/>
              <a:gd name="T29" fmla="*/ 2147483647 h 119"/>
              <a:gd name="T30" fmla="*/ 2147483647 w 163"/>
              <a:gd name="T31" fmla="*/ 2147483647 h 119"/>
              <a:gd name="T32" fmla="*/ 2147483647 w 163"/>
              <a:gd name="T33" fmla="*/ 0 h 119"/>
              <a:gd name="T34" fmla="*/ 2147483647 w 163"/>
              <a:gd name="T35" fmla="*/ 2147483647 h 119"/>
              <a:gd name="T36" fmla="*/ 2147483647 w 163"/>
              <a:gd name="T37" fmla="*/ 2147483647 h 119"/>
              <a:gd name="T38" fmla="*/ 0 w 163"/>
              <a:gd name="T39" fmla="*/ 2147483647 h 119"/>
              <a:gd name="T40" fmla="*/ 2147483647 w 163"/>
              <a:gd name="T41" fmla="*/ 2147483647 h 119"/>
              <a:gd name="T42" fmla="*/ 2147483647 w 163"/>
              <a:gd name="T43" fmla="*/ 2147483647 h 119"/>
              <a:gd name="T44" fmla="*/ 2147483647 w 163"/>
              <a:gd name="T45" fmla="*/ 2147483647 h 119"/>
              <a:gd name="T46" fmla="*/ 2147483647 w 163"/>
              <a:gd name="T47" fmla="*/ 2147483647 h 119"/>
              <a:gd name="T48" fmla="*/ 2147483647 w 163"/>
              <a:gd name="T49" fmla="*/ 2147483647 h 119"/>
              <a:gd name="T50" fmla="*/ 2147483647 w 163"/>
              <a:gd name="T51" fmla="*/ 2147483647 h 11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3" h="119">
                <a:moveTo>
                  <a:pt x="140" y="37"/>
                </a:moveTo>
                <a:cubicBezTo>
                  <a:pt x="146" y="33"/>
                  <a:pt x="150" y="27"/>
                  <a:pt x="150" y="20"/>
                </a:cubicBezTo>
                <a:cubicBezTo>
                  <a:pt x="150" y="9"/>
                  <a:pt x="141" y="0"/>
                  <a:pt x="130" y="0"/>
                </a:cubicBezTo>
                <a:cubicBezTo>
                  <a:pt x="119" y="0"/>
                  <a:pt x="110" y="9"/>
                  <a:pt x="110" y="20"/>
                </a:cubicBezTo>
                <a:cubicBezTo>
                  <a:pt x="110" y="27"/>
                  <a:pt x="114" y="33"/>
                  <a:pt x="120" y="37"/>
                </a:cubicBezTo>
                <a:cubicBezTo>
                  <a:pt x="116" y="40"/>
                  <a:pt x="113" y="46"/>
                  <a:pt x="109" y="52"/>
                </a:cubicBezTo>
                <a:cubicBezTo>
                  <a:pt x="106" y="43"/>
                  <a:pt x="102" y="35"/>
                  <a:pt x="97" y="30"/>
                </a:cubicBezTo>
                <a:cubicBezTo>
                  <a:pt x="82" y="37"/>
                  <a:pt x="82" y="37"/>
                  <a:pt x="82" y="37"/>
                </a:cubicBezTo>
                <a:cubicBezTo>
                  <a:pt x="97" y="67"/>
                  <a:pt x="97" y="67"/>
                  <a:pt x="97" y="67"/>
                </a:cubicBezTo>
                <a:cubicBezTo>
                  <a:pt x="82" y="82"/>
                  <a:pt x="82" y="82"/>
                  <a:pt x="82" y="82"/>
                </a:cubicBezTo>
                <a:cubicBezTo>
                  <a:pt x="67" y="67"/>
                  <a:pt x="67" y="67"/>
                  <a:pt x="67" y="67"/>
                </a:cubicBezTo>
                <a:cubicBezTo>
                  <a:pt x="82" y="37"/>
                  <a:pt x="82" y="37"/>
                  <a:pt x="82" y="37"/>
                </a:cubicBezTo>
                <a:cubicBezTo>
                  <a:pt x="68" y="30"/>
                  <a:pt x="68" y="30"/>
                  <a:pt x="68" y="30"/>
                </a:cubicBezTo>
                <a:cubicBezTo>
                  <a:pt x="63" y="35"/>
                  <a:pt x="58" y="43"/>
                  <a:pt x="55" y="53"/>
                </a:cubicBezTo>
                <a:cubicBezTo>
                  <a:pt x="51" y="46"/>
                  <a:pt x="48" y="40"/>
                  <a:pt x="43" y="37"/>
                </a:cubicBezTo>
                <a:cubicBezTo>
                  <a:pt x="49" y="33"/>
                  <a:pt x="53" y="27"/>
                  <a:pt x="53" y="20"/>
                </a:cubicBezTo>
                <a:cubicBezTo>
                  <a:pt x="53" y="9"/>
                  <a:pt x="44" y="0"/>
                  <a:pt x="33" y="0"/>
                </a:cubicBezTo>
                <a:cubicBezTo>
                  <a:pt x="22" y="0"/>
                  <a:pt x="13" y="9"/>
                  <a:pt x="13" y="20"/>
                </a:cubicBezTo>
                <a:cubicBezTo>
                  <a:pt x="13" y="27"/>
                  <a:pt x="17" y="33"/>
                  <a:pt x="23" y="37"/>
                </a:cubicBezTo>
                <a:cubicBezTo>
                  <a:pt x="10" y="48"/>
                  <a:pt x="0" y="81"/>
                  <a:pt x="0" y="119"/>
                </a:cubicBezTo>
                <a:cubicBezTo>
                  <a:pt x="45" y="119"/>
                  <a:pt x="45" y="119"/>
                  <a:pt x="45" y="119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97" y="119"/>
                  <a:pt x="97" y="119"/>
                  <a:pt x="97" y="119"/>
                </a:cubicBezTo>
                <a:cubicBezTo>
                  <a:pt x="120" y="119"/>
                  <a:pt x="120" y="119"/>
                  <a:pt x="120" y="119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63" y="81"/>
                  <a:pt x="154" y="48"/>
                  <a:pt x="140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4" name="出自【趣你的PPT】(微信:qunideppt)：最优质的PPT资源库"/>
          <p:cNvSpPr>
            <a:spLocks/>
          </p:cNvSpPr>
          <p:nvPr/>
        </p:nvSpPr>
        <p:spPr bwMode="auto">
          <a:xfrm>
            <a:off x="1779905" y="3854450"/>
            <a:ext cx="109538" cy="109538"/>
          </a:xfrm>
          <a:custGeom>
            <a:avLst/>
            <a:gdLst>
              <a:gd name="T0" fmla="*/ 2147483647 w 45"/>
              <a:gd name="T1" fmla="*/ 2147483647 h 45"/>
              <a:gd name="T2" fmla="*/ 2147483647 w 45"/>
              <a:gd name="T3" fmla="*/ 2147483647 h 45"/>
              <a:gd name="T4" fmla="*/ 2147483647 w 45"/>
              <a:gd name="T5" fmla="*/ 2147483647 h 45"/>
              <a:gd name="T6" fmla="*/ 2147483647 w 45"/>
              <a:gd name="T7" fmla="*/ 2147483647 h 45"/>
              <a:gd name="T8" fmla="*/ 2147483647 w 45"/>
              <a:gd name="T9" fmla="*/ 2147483647 h 45"/>
              <a:gd name="T10" fmla="*/ 2147483647 w 45"/>
              <a:gd name="T11" fmla="*/ 0 h 45"/>
              <a:gd name="T12" fmla="*/ 0 w 45"/>
              <a:gd name="T13" fmla="*/ 2147483647 h 45"/>
              <a:gd name="T14" fmla="*/ 2147483647 w 45"/>
              <a:gd name="T15" fmla="*/ 2147483647 h 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5" h="45">
                <a:moveTo>
                  <a:pt x="11" y="42"/>
                </a:moveTo>
                <a:cubicBezTo>
                  <a:pt x="10" y="42"/>
                  <a:pt x="9" y="43"/>
                  <a:pt x="8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6" y="43"/>
                  <a:pt x="34" y="42"/>
                  <a:pt x="33" y="42"/>
                </a:cubicBezTo>
                <a:cubicBezTo>
                  <a:pt x="40" y="38"/>
                  <a:pt x="45" y="30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0"/>
                  <a:pt x="4" y="38"/>
                  <a:pt x="11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5" name="出自【趣你的PPT】(微信:qunideppt)：最优质的PPT资源库"/>
          <p:cNvSpPr>
            <a:spLocks/>
          </p:cNvSpPr>
          <p:nvPr/>
        </p:nvSpPr>
        <p:spPr bwMode="auto">
          <a:xfrm>
            <a:off x="3803968" y="3160713"/>
            <a:ext cx="287337" cy="334962"/>
          </a:xfrm>
          <a:custGeom>
            <a:avLst/>
            <a:gdLst>
              <a:gd name="T0" fmla="*/ 0 w 247"/>
              <a:gd name="T1" fmla="*/ 2147483647 h 289"/>
              <a:gd name="T2" fmla="*/ 0 w 247"/>
              <a:gd name="T3" fmla="*/ 2147483647 h 289"/>
              <a:gd name="T4" fmla="*/ 2147483647 w 247"/>
              <a:gd name="T5" fmla="*/ 2147483647 h 289"/>
              <a:gd name="T6" fmla="*/ 2147483647 w 247"/>
              <a:gd name="T7" fmla="*/ 2147483647 h 289"/>
              <a:gd name="T8" fmla="*/ 2147483647 w 247"/>
              <a:gd name="T9" fmla="*/ 2147483647 h 289"/>
              <a:gd name="T10" fmla="*/ 2147483647 w 247"/>
              <a:gd name="T11" fmla="*/ 2147483647 h 289"/>
              <a:gd name="T12" fmla="*/ 2147483647 w 247"/>
              <a:gd name="T13" fmla="*/ 2147483647 h 289"/>
              <a:gd name="T14" fmla="*/ 2147483647 w 247"/>
              <a:gd name="T15" fmla="*/ 2147483647 h 289"/>
              <a:gd name="T16" fmla="*/ 2147483647 w 247"/>
              <a:gd name="T17" fmla="*/ 2147483647 h 289"/>
              <a:gd name="T18" fmla="*/ 2147483647 w 247"/>
              <a:gd name="T19" fmla="*/ 2147483647 h 289"/>
              <a:gd name="T20" fmla="*/ 2147483647 w 247"/>
              <a:gd name="T21" fmla="*/ 2147483647 h 289"/>
              <a:gd name="T22" fmla="*/ 2147483647 w 247"/>
              <a:gd name="T23" fmla="*/ 2147483647 h 289"/>
              <a:gd name="T24" fmla="*/ 2147483647 w 247"/>
              <a:gd name="T25" fmla="*/ 0 h 289"/>
              <a:gd name="T26" fmla="*/ 0 w 247"/>
              <a:gd name="T27" fmla="*/ 2147483647 h 28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47" h="289">
                <a:moveTo>
                  <a:pt x="0" y="123"/>
                </a:moveTo>
                <a:lnTo>
                  <a:pt x="0" y="289"/>
                </a:lnTo>
                <a:lnTo>
                  <a:pt x="83" y="289"/>
                </a:lnTo>
                <a:lnTo>
                  <a:pt x="83" y="284"/>
                </a:lnTo>
                <a:lnTo>
                  <a:pt x="83" y="164"/>
                </a:lnTo>
                <a:lnTo>
                  <a:pt x="164" y="164"/>
                </a:lnTo>
                <a:lnTo>
                  <a:pt x="164" y="284"/>
                </a:lnTo>
                <a:lnTo>
                  <a:pt x="166" y="284"/>
                </a:lnTo>
                <a:lnTo>
                  <a:pt x="166" y="289"/>
                </a:lnTo>
                <a:lnTo>
                  <a:pt x="247" y="289"/>
                </a:lnTo>
                <a:lnTo>
                  <a:pt x="247" y="123"/>
                </a:lnTo>
                <a:lnTo>
                  <a:pt x="124" y="0"/>
                </a:lnTo>
                <a:lnTo>
                  <a:pt x="0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6" name="出自【趣你的PPT】(微信:qunideppt)：最优质的PPT资源库"/>
          <p:cNvSpPr>
            <a:spLocks/>
          </p:cNvSpPr>
          <p:nvPr/>
        </p:nvSpPr>
        <p:spPr bwMode="auto">
          <a:xfrm>
            <a:off x="3732530" y="3092450"/>
            <a:ext cx="431800" cy="236538"/>
          </a:xfrm>
          <a:custGeom>
            <a:avLst/>
            <a:gdLst>
              <a:gd name="T0" fmla="*/ 2147483647 w 179"/>
              <a:gd name="T1" fmla="*/ 2147483647 h 98"/>
              <a:gd name="T2" fmla="*/ 2147483647 w 179"/>
              <a:gd name="T3" fmla="*/ 2147483647 h 98"/>
              <a:gd name="T4" fmla="*/ 2147483647 w 179"/>
              <a:gd name="T5" fmla="*/ 2147483647 h 98"/>
              <a:gd name="T6" fmla="*/ 2147483647 w 179"/>
              <a:gd name="T7" fmla="*/ 2147483647 h 98"/>
              <a:gd name="T8" fmla="*/ 2147483647 w 179"/>
              <a:gd name="T9" fmla="*/ 2147483647 h 98"/>
              <a:gd name="T10" fmla="*/ 2147483647 w 179"/>
              <a:gd name="T11" fmla="*/ 2147483647 h 98"/>
              <a:gd name="T12" fmla="*/ 2147483647 w 179"/>
              <a:gd name="T13" fmla="*/ 2147483647 h 98"/>
              <a:gd name="T14" fmla="*/ 2147483647 w 179"/>
              <a:gd name="T15" fmla="*/ 2147483647 h 98"/>
              <a:gd name="T16" fmla="*/ 2147483647 w 179"/>
              <a:gd name="T17" fmla="*/ 2147483647 h 98"/>
              <a:gd name="T18" fmla="*/ 2147483647 w 179"/>
              <a:gd name="T19" fmla="*/ 2147483647 h 98"/>
              <a:gd name="T20" fmla="*/ 2147483647 w 179"/>
              <a:gd name="T21" fmla="*/ 2147483647 h 98"/>
              <a:gd name="T22" fmla="*/ 2147483647 w 179"/>
              <a:gd name="T23" fmla="*/ 2147483647 h 98"/>
              <a:gd name="T24" fmla="*/ 2147483647 w 179"/>
              <a:gd name="T25" fmla="*/ 2147483647 h 9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79" h="98">
                <a:moveTo>
                  <a:pt x="176" y="83"/>
                </a:moveTo>
                <a:cubicBezTo>
                  <a:pt x="96" y="3"/>
                  <a:pt x="96" y="3"/>
                  <a:pt x="96" y="3"/>
                </a:cubicBezTo>
                <a:cubicBezTo>
                  <a:pt x="93" y="0"/>
                  <a:pt x="87" y="0"/>
                  <a:pt x="83" y="3"/>
                </a:cubicBezTo>
                <a:cubicBezTo>
                  <a:pt x="4" y="83"/>
                  <a:pt x="4" y="83"/>
                  <a:pt x="4" y="83"/>
                </a:cubicBezTo>
                <a:cubicBezTo>
                  <a:pt x="0" y="86"/>
                  <a:pt x="0" y="92"/>
                  <a:pt x="4" y="95"/>
                </a:cubicBezTo>
                <a:cubicBezTo>
                  <a:pt x="7" y="98"/>
                  <a:pt x="12" y="98"/>
                  <a:pt x="16" y="95"/>
                </a:cubicBezTo>
                <a:cubicBezTo>
                  <a:pt x="17" y="95"/>
                  <a:pt x="18" y="94"/>
                  <a:pt x="19" y="94"/>
                </a:cubicBezTo>
                <a:cubicBezTo>
                  <a:pt x="90" y="22"/>
                  <a:pt x="90" y="22"/>
                  <a:pt x="90" y="22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62" y="94"/>
                  <a:pt x="163" y="95"/>
                  <a:pt x="164" y="95"/>
                </a:cubicBezTo>
                <a:cubicBezTo>
                  <a:pt x="165" y="97"/>
                  <a:pt x="167" y="98"/>
                  <a:pt x="169" y="98"/>
                </a:cubicBezTo>
                <a:cubicBezTo>
                  <a:pt x="172" y="98"/>
                  <a:pt x="174" y="97"/>
                  <a:pt x="176" y="95"/>
                </a:cubicBezTo>
                <a:cubicBezTo>
                  <a:pt x="179" y="92"/>
                  <a:pt x="179" y="86"/>
                  <a:pt x="176" y="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27568" y="2535238"/>
            <a:ext cx="87312" cy="95250"/>
          </a:xfrm>
          <a:custGeom>
            <a:avLst/>
            <a:gdLst>
              <a:gd name="T0" fmla="*/ 2147483647 w 36"/>
              <a:gd name="T1" fmla="*/ 0 h 39"/>
              <a:gd name="T2" fmla="*/ 2147483647 w 36"/>
              <a:gd name="T3" fmla="*/ 0 h 39"/>
              <a:gd name="T4" fmla="*/ 0 w 36"/>
              <a:gd name="T5" fmla="*/ 2147483647 h 39"/>
              <a:gd name="T6" fmla="*/ 0 w 36"/>
              <a:gd name="T7" fmla="*/ 2147483647 h 39"/>
              <a:gd name="T8" fmla="*/ 2147483647 w 36"/>
              <a:gd name="T9" fmla="*/ 2147483647 h 39"/>
              <a:gd name="T10" fmla="*/ 2147483647 w 36"/>
              <a:gd name="T11" fmla="*/ 2147483647 h 39"/>
              <a:gd name="T12" fmla="*/ 2147483647 w 36"/>
              <a:gd name="T13" fmla="*/ 2147483647 h 39"/>
              <a:gd name="T14" fmla="*/ 2147483647 w 36"/>
              <a:gd name="T15" fmla="*/ 2147483647 h 39"/>
              <a:gd name="T16" fmla="*/ 2147483647 w 36"/>
              <a:gd name="T17" fmla="*/ 0 h 39"/>
              <a:gd name="T18" fmla="*/ 2147483647 w 36"/>
              <a:gd name="T19" fmla="*/ 2147483647 h 39"/>
              <a:gd name="T20" fmla="*/ 2147483647 w 36"/>
              <a:gd name="T21" fmla="*/ 2147483647 h 39"/>
              <a:gd name="T22" fmla="*/ 2147483647 w 36"/>
              <a:gd name="T23" fmla="*/ 2147483647 h 39"/>
              <a:gd name="T24" fmla="*/ 2147483647 w 36"/>
              <a:gd name="T25" fmla="*/ 2147483647 h 39"/>
              <a:gd name="T26" fmla="*/ 2147483647 w 36"/>
              <a:gd name="T27" fmla="*/ 2147483647 h 39"/>
              <a:gd name="T28" fmla="*/ 2147483647 w 36"/>
              <a:gd name="T29" fmla="*/ 2147483647 h 39"/>
              <a:gd name="T30" fmla="*/ 2147483647 w 36"/>
              <a:gd name="T31" fmla="*/ 2147483647 h 39"/>
              <a:gd name="T32" fmla="*/ 2147483647 w 36"/>
              <a:gd name="T33" fmla="*/ 2147483647 h 39"/>
              <a:gd name="T34" fmla="*/ 2147483647 w 36"/>
              <a:gd name="T35" fmla="*/ 2147483647 h 3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6" h="39">
                <a:moveTo>
                  <a:pt x="25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4"/>
                  <a:pt x="5" y="39"/>
                  <a:pt x="11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39"/>
                  <a:pt x="36" y="34"/>
                  <a:pt x="36" y="28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5"/>
                  <a:pt x="31" y="0"/>
                  <a:pt x="25" y="0"/>
                </a:cubicBezTo>
                <a:close/>
                <a:moveTo>
                  <a:pt x="35" y="27"/>
                </a:moveTo>
                <a:cubicBezTo>
                  <a:pt x="35" y="33"/>
                  <a:pt x="30" y="37"/>
                  <a:pt x="24" y="37"/>
                </a:cubicBezTo>
                <a:cubicBezTo>
                  <a:pt x="12" y="37"/>
                  <a:pt x="12" y="37"/>
                  <a:pt x="12" y="37"/>
                </a:cubicBezTo>
                <a:cubicBezTo>
                  <a:pt x="6" y="37"/>
                  <a:pt x="2" y="33"/>
                  <a:pt x="2" y="27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6"/>
                  <a:pt x="6" y="2"/>
                  <a:pt x="12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30" y="2"/>
                  <a:pt x="35" y="6"/>
                  <a:pt x="35" y="12"/>
                </a:cubicBezTo>
                <a:lnTo>
                  <a:pt x="35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38643" y="2566988"/>
            <a:ext cx="398462" cy="263525"/>
          </a:xfrm>
          <a:custGeom>
            <a:avLst/>
            <a:gdLst>
              <a:gd name="T0" fmla="*/ 2147483647 w 165"/>
              <a:gd name="T1" fmla="*/ 0 h 109"/>
              <a:gd name="T2" fmla="*/ 2147483647 w 165"/>
              <a:gd name="T3" fmla="*/ 0 h 109"/>
              <a:gd name="T4" fmla="*/ 0 w 165"/>
              <a:gd name="T5" fmla="*/ 2147483647 h 109"/>
              <a:gd name="T6" fmla="*/ 0 w 165"/>
              <a:gd name="T7" fmla="*/ 2147483647 h 109"/>
              <a:gd name="T8" fmla="*/ 2147483647 w 165"/>
              <a:gd name="T9" fmla="*/ 2147483647 h 109"/>
              <a:gd name="T10" fmla="*/ 2147483647 w 165"/>
              <a:gd name="T11" fmla="*/ 2147483647 h 109"/>
              <a:gd name="T12" fmla="*/ 2147483647 w 165"/>
              <a:gd name="T13" fmla="*/ 2147483647 h 109"/>
              <a:gd name="T14" fmla="*/ 2147483647 w 165"/>
              <a:gd name="T15" fmla="*/ 2147483647 h 109"/>
              <a:gd name="T16" fmla="*/ 2147483647 w 165"/>
              <a:gd name="T17" fmla="*/ 0 h 109"/>
              <a:gd name="T18" fmla="*/ 2147483647 w 165"/>
              <a:gd name="T19" fmla="*/ 2147483647 h 109"/>
              <a:gd name="T20" fmla="*/ 2147483647 w 165"/>
              <a:gd name="T21" fmla="*/ 2147483647 h 109"/>
              <a:gd name="T22" fmla="*/ 2147483647 w 165"/>
              <a:gd name="T23" fmla="*/ 2147483647 h 109"/>
              <a:gd name="T24" fmla="*/ 2147483647 w 165"/>
              <a:gd name="T25" fmla="*/ 2147483647 h 109"/>
              <a:gd name="T26" fmla="*/ 2147483647 w 165"/>
              <a:gd name="T27" fmla="*/ 2147483647 h 10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5" h="109">
                <a:moveTo>
                  <a:pt x="154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4"/>
                  <a:pt x="5" y="109"/>
                  <a:pt x="11" y="109"/>
                </a:cubicBezTo>
                <a:cubicBezTo>
                  <a:pt x="154" y="109"/>
                  <a:pt x="154" y="109"/>
                  <a:pt x="154" y="109"/>
                </a:cubicBezTo>
                <a:cubicBezTo>
                  <a:pt x="160" y="109"/>
                  <a:pt x="165" y="104"/>
                  <a:pt x="165" y="97"/>
                </a:cubicBezTo>
                <a:cubicBezTo>
                  <a:pt x="165" y="11"/>
                  <a:pt x="165" y="11"/>
                  <a:pt x="165" y="11"/>
                </a:cubicBezTo>
                <a:cubicBezTo>
                  <a:pt x="165" y="5"/>
                  <a:pt x="160" y="0"/>
                  <a:pt x="154" y="0"/>
                </a:cubicBezTo>
                <a:close/>
                <a:moveTo>
                  <a:pt x="50" y="93"/>
                </a:moveTo>
                <a:cubicBezTo>
                  <a:pt x="28" y="93"/>
                  <a:pt x="10" y="75"/>
                  <a:pt x="10" y="53"/>
                </a:cubicBezTo>
                <a:cubicBezTo>
                  <a:pt x="10" y="30"/>
                  <a:pt x="28" y="12"/>
                  <a:pt x="50" y="12"/>
                </a:cubicBezTo>
                <a:cubicBezTo>
                  <a:pt x="73" y="12"/>
                  <a:pt x="90" y="30"/>
                  <a:pt x="90" y="53"/>
                </a:cubicBezTo>
                <a:cubicBezTo>
                  <a:pt x="90" y="75"/>
                  <a:pt x="73" y="93"/>
                  <a:pt x="50" y="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07118" y="1935163"/>
            <a:ext cx="292100" cy="365125"/>
          </a:xfrm>
          <a:custGeom>
            <a:avLst/>
            <a:gdLst>
              <a:gd name="T0" fmla="*/ 2147483647 w 121"/>
              <a:gd name="T1" fmla="*/ 2147483647 h 151"/>
              <a:gd name="T2" fmla="*/ 2147483647 w 121"/>
              <a:gd name="T3" fmla="*/ 2147483647 h 151"/>
              <a:gd name="T4" fmla="*/ 2147483647 w 121"/>
              <a:gd name="T5" fmla="*/ 2147483647 h 151"/>
              <a:gd name="T6" fmla="*/ 2147483647 w 121"/>
              <a:gd name="T7" fmla="*/ 2147483647 h 151"/>
              <a:gd name="T8" fmla="*/ 2147483647 w 121"/>
              <a:gd name="T9" fmla="*/ 2147483647 h 151"/>
              <a:gd name="T10" fmla="*/ 2147483647 w 121"/>
              <a:gd name="T11" fmla="*/ 0 h 151"/>
              <a:gd name="T12" fmla="*/ 2147483647 w 121"/>
              <a:gd name="T13" fmla="*/ 0 h 151"/>
              <a:gd name="T14" fmla="*/ 2147483647 w 121"/>
              <a:gd name="T15" fmla="*/ 0 h 151"/>
              <a:gd name="T16" fmla="*/ 2147483647 w 121"/>
              <a:gd name="T17" fmla="*/ 0 h 151"/>
              <a:gd name="T18" fmla="*/ 2147483647 w 121"/>
              <a:gd name="T19" fmla="*/ 0 h 151"/>
              <a:gd name="T20" fmla="*/ 2147483647 w 121"/>
              <a:gd name="T21" fmla="*/ 2147483647 h 151"/>
              <a:gd name="T22" fmla="*/ 0 w 121"/>
              <a:gd name="T23" fmla="*/ 2147483647 h 151"/>
              <a:gd name="T24" fmla="*/ 2147483647 w 121"/>
              <a:gd name="T25" fmla="*/ 2147483647 h 151"/>
              <a:gd name="T26" fmla="*/ 2147483647 w 121"/>
              <a:gd name="T27" fmla="*/ 2147483647 h 151"/>
              <a:gd name="T28" fmla="*/ 2147483647 w 121"/>
              <a:gd name="T29" fmla="*/ 2147483647 h 151"/>
              <a:gd name="T30" fmla="*/ 2147483647 w 121"/>
              <a:gd name="T31" fmla="*/ 2147483647 h 151"/>
              <a:gd name="T32" fmla="*/ 2147483647 w 121"/>
              <a:gd name="T33" fmla="*/ 2147483647 h 151"/>
              <a:gd name="T34" fmla="*/ 2147483647 w 121"/>
              <a:gd name="T35" fmla="*/ 2147483647 h 151"/>
              <a:gd name="T36" fmla="*/ 2147483647 w 121"/>
              <a:gd name="T37" fmla="*/ 2147483647 h 151"/>
              <a:gd name="T38" fmla="*/ 2147483647 w 121"/>
              <a:gd name="T39" fmla="*/ 2147483647 h 151"/>
              <a:gd name="T40" fmla="*/ 2147483647 w 121"/>
              <a:gd name="T41" fmla="*/ 2147483647 h 151"/>
              <a:gd name="T42" fmla="*/ 2147483647 w 121"/>
              <a:gd name="T43" fmla="*/ 2147483647 h 151"/>
              <a:gd name="T44" fmla="*/ 2147483647 w 121"/>
              <a:gd name="T45" fmla="*/ 2147483647 h 151"/>
              <a:gd name="T46" fmla="*/ 2147483647 w 121"/>
              <a:gd name="T47" fmla="*/ 2147483647 h 151"/>
              <a:gd name="T48" fmla="*/ 2147483647 w 121"/>
              <a:gd name="T49" fmla="*/ 2147483647 h 151"/>
              <a:gd name="T50" fmla="*/ 2147483647 w 121"/>
              <a:gd name="T51" fmla="*/ 2147483647 h 151"/>
              <a:gd name="T52" fmla="*/ 2147483647 w 121"/>
              <a:gd name="T53" fmla="*/ 2147483647 h 151"/>
              <a:gd name="T54" fmla="*/ 2147483647 w 121"/>
              <a:gd name="T55" fmla="*/ 2147483647 h 151"/>
              <a:gd name="T56" fmla="*/ 2147483647 w 121"/>
              <a:gd name="T57" fmla="*/ 2147483647 h 151"/>
              <a:gd name="T58" fmla="*/ 2147483647 w 121"/>
              <a:gd name="T59" fmla="*/ 2147483647 h 151"/>
              <a:gd name="T60" fmla="*/ 2147483647 w 121"/>
              <a:gd name="T61" fmla="*/ 2147483647 h 151"/>
              <a:gd name="T62" fmla="*/ 2147483647 w 121"/>
              <a:gd name="T63" fmla="*/ 2147483647 h 151"/>
              <a:gd name="T64" fmla="*/ 2147483647 w 121"/>
              <a:gd name="T65" fmla="*/ 2147483647 h 151"/>
              <a:gd name="T66" fmla="*/ 2147483647 w 121"/>
              <a:gd name="T67" fmla="*/ 2147483647 h 151"/>
              <a:gd name="T68" fmla="*/ 2147483647 w 121"/>
              <a:gd name="T69" fmla="*/ 2147483647 h 151"/>
              <a:gd name="T70" fmla="*/ 2147483647 w 121"/>
              <a:gd name="T71" fmla="*/ 2147483647 h 151"/>
              <a:gd name="T72" fmla="*/ 2147483647 w 121"/>
              <a:gd name="T73" fmla="*/ 2147483647 h 151"/>
              <a:gd name="T74" fmla="*/ 2147483647 w 121"/>
              <a:gd name="T75" fmla="*/ 2147483647 h 151"/>
              <a:gd name="T76" fmla="*/ 2147483647 w 121"/>
              <a:gd name="T77" fmla="*/ 2147483647 h 151"/>
              <a:gd name="T78" fmla="*/ 2147483647 w 121"/>
              <a:gd name="T79" fmla="*/ 2147483647 h 151"/>
              <a:gd name="T80" fmla="*/ 2147483647 w 121"/>
              <a:gd name="T81" fmla="*/ 2147483647 h 151"/>
              <a:gd name="T82" fmla="*/ 2147483647 w 121"/>
              <a:gd name="T83" fmla="*/ 2147483647 h 151"/>
              <a:gd name="T84" fmla="*/ 2147483647 w 121"/>
              <a:gd name="T85" fmla="*/ 2147483647 h 15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21" h="151">
                <a:moveTo>
                  <a:pt x="121" y="26"/>
                </a:moveTo>
                <a:cubicBezTo>
                  <a:pt x="121" y="23"/>
                  <a:pt x="121" y="23"/>
                  <a:pt x="121" y="23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20" y="5"/>
                  <a:pt x="115" y="0"/>
                  <a:pt x="10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0"/>
                  <a:pt x="107" y="0"/>
                  <a:pt x="107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2" y="0"/>
                  <a:pt x="101" y="0"/>
                  <a:pt x="101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5" y="1"/>
                  <a:pt x="0" y="6"/>
                  <a:pt x="0" y="12"/>
                </a:cubicBezTo>
                <a:cubicBezTo>
                  <a:pt x="1" y="141"/>
                  <a:pt x="1" y="141"/>
                  <a:pt x="1" y="141"/>
                </a:cubicBezTo>
                <a:cubicBezTo>
                  <a:pt x="1" y="147"/>
                  <a:pt x="5" y="151"/>
                  <a:pt x="11" y="151"/>
                </a:cubicBezTo>
                <a:cubicBezTo>
                  <a:pt x="110" y="151"/>
                  <a:pt x="110" y="151"/>
                  <a:pt x="110" y="151"/>
                </a:cubicBezTo>
                <a:cubicBezTo>
                  <a:pt x="116" y="151"/>
                  <a:pt x="121" y="146"/>
                  <a:pt x="121" y="140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20" y="39"/>
                  <a:pt x="121" y="38"/>
                  <a:pt x="121" y="38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0" y="30"/>
                  <a:pt x="120" y="30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20" y="27"/>
                  <a:pt x="120" y="27"/>
                  <a:pt x="120" y="27"/>
                </a:cubicBezTo>
                <a:lnTo>
                  <a:pt x="121" y="26"/>
                </a:lnTo>
                <a:close/>
                <a:moveTo>
                  <a:pt x="51" y="148"/>
                </a:moveTo>
                <a:cubicBezTo>
                  <a:pt x="49" y="148"/>
                  <a:pt x="48" y="146"/>
                  <a:pt x="48" y="144"/>
                </a:cubicBezTo>
                <a:cubicBezTo>
                  <a:pt x="48" y="142"/>
                  <a:pt x="49" y="140"/>
                  <a:pt x="51" y="140"/>
                </a:cubicBezTo>
                <a:cubicBezTo>
                  <a:pt x="53" y="140"/>
                  <a:pt x="55" y="142"/>
                  <a:pt x="55" y="144"/>
                </a:cubicBezTo>
                <a:cubicBezTo>
                  <a:pt x="55" y="146"/>
                  <a:pt x="53" y="148"/>
                  <a:pt x="51" y="148"/>
                </a:cubicBezTo>
                <a:close/>
                <a:moveTo>
                  <a:pt x="60" y="148"/>
                </a:moveTo>
                <a:cubicBezTo>
                  <a:pt x="58" y="148"/>
                  <a:pt x="57" y="146"/>
                  <a:pt x="57" y="144"/>
                </a:cubicBezTo>
                <a:cubicBezTo>
                  <a:pt x="57" y="142"/>
                  <a:pt x="58" y="140"/>
                  <a:pt x="60" y="140"/>
                </a:cubicBezTo>
                <a:cubicBezTo>
                  <a:pt x="62" y="140"/>
                  <a:pt x="64" y="142"/>
                  <a:pt x="64" y="144"/>
                </a:cubicBezTo>
                <a:cubicBezTo>
                  <a:pt x="64" y="146"/>
                  <a:pt x="62" y="148"/>
                  <a:pt x="60" y="148"/>
                </a:cubicBezTo>
                <a:close/>
                <a:moveTo>
                  <a:pt x="69" y="148"/>
                </a:moveTo>
                <a:cubicBezTo>
                  <a:pt x="67" y="148"/>
                  <a:pt x="66" y="146"/>
                  <a:pt x="66" y="144"/>
                </a:cubicBezTo>
                <a:cubicBezTo>
                  <a:pt x="66" y="142"/>
                  <a:pt x="67" y="140"/>
                  <a:pt x="69" y="140"/>
                </a:cubicBezTo>
                <a:cubicBezTo>
                  <a:pt x="71" y="140"/>
                  <a:pt x="73" y="142"/>
                  <a:pt x="73" y="144"/>
                </a:cubicBezTo>
                <a:cubicBezTo>
                  <a:pt x="73" y="146"/>
                  <a:pt x="71" y="148"/>
                  <a:pt x="69" y="148"/>
                </a:cubicBezTo>
                <a:close/>
                <a:moveTo>
                  <a:pt x="16" y="139"/>
                </a:moveTo>
                <a:cubicBezTo>
                  <a:pt x="16" y="19"/>
                  <a:pt x="16" y="19"/>
                  <a:pt x="16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6" y="138"/>
                  <a:pt x="106" y="138"/>
                  <a:pt x="106" y="138"/>
                </a:cubicBezTo>
                <a:lnTo>
                  <a:pt x="16" y="1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354223" y="2680165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5278755" y="2340891"/>
            <a:ext cx="1749039" cy="339273"/>
          </a:xfrm>
          <a:prstGeom prst="rect">
            <a:avLst/>
          </a:prstGeom>
          <a:solidFill>
            <a:srgbClr val="E0000A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392063" y="2680165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8316595" y="2340891"/>
            <a:ext cx="1749039" cy="339273"/>
          </a:xfrm>
          <a:prstGeom prst="rect">
            <a:avLst/>
          </a:prstGeom>
          <a:solidFill>
            <a:srgbClr val="292E3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5354223" y="4516121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5278755" y="4176847"/>
            <a:ext cx="1749039" cy="339273"/>
          </a:xfrm>
          <a:prstGeom prst="rect">
            <a:avLst/>
          </a:prstGeom>
          <a:solidFill>
            <a:srgbClr val="292E3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392063" y="4516121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8316595" y="4176847"/>
            <a:ext cx="1749039" cy="339273"/>
          </a:xfrm>
          <a:prstGeom prst="rect">
            <a:avLst/>
          </a:prstGeom>
          <a:solidFill>
            <a:srgbClr val="E0000A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2941140" y="2365601"/>
            <a:ext cx="936239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1990441" y="3064327"/>
            <a:ext cx="936239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3097723" y="3755231"/>
            <a:ext cx="936239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1862842" y="4558164"/>
            <a:ext cx="936239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24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530260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30000"/>
          <a:stretch>
            <a:fillRect/>
          </a:stretch>
        </p:blipFill>
        <p:spPr>
          <a:xfrm>
            <a:off x="6864351" y="2276476"/>
            <a:ext cx="2664883" cy="2540000"/>
          </a:xfrm>
          <a:custGeom>
            <a:avLst/>
            <a:gdLst>
              <a:gd name="connsiteX0" fmla="*/ 0 w 2664883"/>
              <a:gd name="connsiteY0" fmla="*/ 0 h 2540000"/>
              <a:gd name="connsiteX1" fmla="*/ 2664883 w 2664883"/>
              <a:gd name="connsiteY1" fmla="*/ 0 h 2540000"/>
              <a:gd name="connsiteX2" fmla="*/ 2664883 w 2664883"/>
              <a:gd name="connsiteY2" fmla="*/ 2540000 h 2540000"/>
              <a:gd name="connsiteX3" fmla="*/ 0 w 2664883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883" h="2540000">
                <a:moveTo>
                  <a:pt x="0" y="0"/>
                </a:moveTo>
                <a:lnTo>
                  <a:pt x="2664883" y="0"/>
                </a:lnTo>
                <a:lnTo>
                  <a:pt x="2664883" y="2540000"/>
                </a:lnTo>
                <a:lnTo>
                  <a:pt x="0" y="2540000"/>
                </a:lnTo>
                <a:close/>
              </a:path>
            </a:pathLst>
          </a:cu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11747" b="543"/>
          <a:stretch>
            <a:fillRect/>
          </a:stretch>
        </p:blipFill>
        <p:spPr>
          <a:xfrm>
            <a:off x="9527118" y="2276476"/>
            <a:ext cx="2664883" cy="2540000"/>
          </a:xfrm>
          <a:custGeom>
            <a:avLst/>
            <a:gdLst>
              <a:gd name="connsiteX0" fmla="*/ 0 w 2664883"/>
              <a:gd name="connsiteY0" fmla="*/ 0 h 2540000"/>
              <a:gd name="connsiteX1" fmla="*/ 2664883 w 2664883"/>
              <a:gd name="connsiteY1" fmla="*/ 0 h 2540000"/>
              <a:gd name="connsiteX2" fmla="*/ 2664883 w 2664883"/>
              <a:gd name="connsiteY2" fmla="*/ 2540000 h 2540000"/>
              <a:gd name="connsiteX3" fmla="*/ 0 w 2664883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883" h="2540000">
                <a:moveTo>
                  <a:pt x="0" y="0"/>
                </a:moveTo>
                <a:lnTo>
                  <a:pt x="2664883" y="0"/>
                </a:lnTo>
                <a:lnTo>
                  <a:pt x="2664883" y="2540000"/>
                </a:lnTo>
                <a:lnTo>
                  <a:pt x="0" y="2540000"/>
                </a:lnTo>
                <a:close/>
              </a:path>
            </a:pathLst>
          </a:cu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3021" r="5895"/>
          <a:stretch>
            <a:fillRect/>
          </a:stretch>
        </p:blipFill>
        <p:spPr>
          <a:xfrm>
            <a:off x="4216401" y="2276476"/>
            <a:ext cx="2664884" cy="2540000"/>
          </a:xfrm>
          <a:custGeom>
            <a:avLst/>
            <a:gdLst>
              <a:gd name="connsiteX0" fmla="*/ 0 w 2664884"/>
              <a:gd name="connsiteY0" fmla="*/ 0 h 2540000"/>
              <a:gd name="connsiteX1" fmla="*/ 2664884 w 2664884"/>
              <a:gd name="connsiteY1" fmla="*/ 0 h 2540000"/>
              <a:gd name="connsiteX2" fmla="*/ 2664884 w 2664884"/>
              <a:gd name="connsiteY2" fmla="*/ 2540000 h 2540000"/>
              <a:gd name="connsiteX3" fmla="*/ 0 w 2664884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884" h="2540000">
                <a:moveTo>
                  <a:pt x="0" y="0"/>
                </a:moveTo>
                <a:lnTo>
                  <a:pt x="2664884" y="0"/>
                </a:lnTo>
                <a:lnTo>
                  <a:pt x="2664884" y="2540000"/>
                </a:lnTo>
                <a:lnTo>
                  <a:pt x="0" y="2540000"/>
                </a:lnTo>
                <a:close/>
              </a:path>
            </a:pathLst>
          </a:custGeom>
        </p:spPr>
      </p:pic>
      <p:sp>
        <p:nvSpPr>
          <p:cNvPr id="163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0" y="2028826"/>
            <a:ext cx="4216400" cy="2976033"/>
          </a:xfrm>
          <a:prstGeom prst="rect">
            <a:avLst/>
          </a:prstGeom>
          <a:solidFill>
            <a:srgbClr val="E0000A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3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992718" y="2872259"/>
            <a:ext cx="2139949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1004981" y="2356136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302931" y="3112939"/>
            <a:ext cx="3610538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465396" y="5332169"/>
            <a:ext cx="926120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878614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2765106" y="1781576"/>
            <a:ext cx="2961755" cy="2120694"/>
          </a:xfrm>
          <a:custGeom>
            <a:avLst/>
            <a:gdLst>
              <a:gd name="T0" fmla="*/ 406 w 2747"/>
              <a:gd name="T1" fmla="*/ 1820 h 1968"/>
              <a:gd name="T2" fmla="*/ 679 w 2747"/>
              <a:gd name="T3" fmla="*/ 1968 h 1968"/>
              <a:gd name="T4" fmla="*/ 852 w 2747"/>
              <a:gd name="T5" fmla="*/ 1919 h 1968"/>
              <a:gd name="T6" fmla="*/ 971 w 2747"/>
              <a:gd name="T7" fmla="*/ 1941 h 1968"/>
              <a:gd name="T8" fmla="*/ 1245 w 2747"/>
              <a:gd name="T9" fmla="*/ 1792 h 1968"/>
              <a:gd name="T10" fmla="*/ 1251 w 2747"/>
              <a:gd name="T11" fmla="*/ 1792 h 1968"/>
              <a:gd name="T12" fmla="*/ 1571 w 2747"/>
              <a:gd name="T13" fmla="*/ 1530 h 1968"/>
              <a:gd name="T14" fmla="*/ 1692 w 2747"/>
              <a:gd name="T15" fmla="*/ 1554 h 1968"/>
              <a:gd name="T16" fmla="*/ 1994 w 2747"/>
              <a:gd name="T17" fmla="*/ 1351 h 1968"/>
              <a:gd name="T18" fmla="*/ 2160 w 2747"/>
              <a:gd name="T19" fmla="*/ 1397 h 1968"/>
              <a:gd name="T20" fmla="*/ 2456 w 2747"/>
              <a:gd name="T21" fmla="*/ 1207 h 1968"/>
              <a:gd name="T22" fmla="*/ 2747 w 2747"/>
              <a:gd name="T23" fmla="*/ 882 h 1968"/>
              <a:gd name="T24" fmla="*/ 2505 w 2747"/>
              <a:gd name="T25" fmla="*/ 567 h 1968"/>
              <a:gd name="T26" fmla="*/ 2114 w 2747"/>
              <a:gd name="T27" fmla="*/ 230 h 1968"/>
              <a:gd name="T28" fmla="*/ 2036 w 2747"/>
              <a:gd name="T29" fmla="*/ 238 h 1968"/>
              <a:gd name="T30" fmla="*/ 1884 w 2747"/>
              <a:gd name="T31" fmla="*/ 138 h 1968"/>
              <a:gd name="T32" fmla="*/ 1831 w 2747"/>
              <a:gd name="T33" fmla="*/ 147 h 1968"/>
              <a:gd name="T34" fmla="*/ 1523 w 2747"/>
              <a:gd name="T35" fmla="*/ 0 h 1968"/>
              <a:gd name="T36" fmla="*/ 1196 w 2747"/>
              <a:gd name="T37" fmla="*/ 174 h 1968"/>
              <a:gd name="T38" fmla="*/ 956 w 2747"/>
              <a:gd name="T39" fmla="*/ 92 h 1968"/>
              <a:gd name="T40" fmla="*/ 593 w 2747"/>
              <a:gd name="T41" fmla="*/ 330 h 1968"/>
              <a:gd name="T42" fmla="*/ 576 w 2747"/>
              <a:gd name="T43" fmla="*/ 330 h 1968"/>
              <a:gd name="T44" fmla="*/ 181 w 2747"/>
              <a:gd name="T45" fmla="*/ 725 h 1968"/>
              <a:gd name="T46" fmla="*/ 186 w 2747"/>
              <a:gd name="T47" fmla="*/ 789 h 1968"/>
              <a:gd name="T48" fmla="*/ 77 w 2747"/>
              <a:gd name="T49" fmla="*/ 944 h 1968"/>
              <a:gd name="T50" fmla="*/ 126 w 2747"/>
              <a:gd name="T51" fmla="*/ 1062 h 1968"/>
              <a:gd name="T52" fmla="*/ 0 w 2747"/>
              <a:gd name="T53" fmla="*/ 1374 h 1968"/>
              <a:gd name="T54" fmla="*/ 406 w 2747"/>
              <a:gd name="T55" fmla="*/ 1820 h 1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47" h="1968">
                <a:moveTo>
                  <a:pt x="406" y="1820"/>
                </a:moveTo>
                <a:cubicBezTo>
                  <a:pt x="465" y="1909"/>
                  <a:pt x="565" y="1968"/>
                  <a:pt x="679" y="1968"/>
                </a:cubicBezTo>
                <a:cubicBezTo>
                  <a:pt x="743" y="1968"/>
                  <a:pt x="802" y="1950"/>
                  <a:pt x="852" y="1919"/>
                </a:cubicBezTo>
                <a:cubicBezTo>
                  <a:pt x="889" y="1933"/>
                  <a:pt x="929" y="1941"/>
                  <a:pt x="971" y="1941"/>
                </a:cubicBezTo>
                <a:cubicBezTo>
                  <a:pt x="1086" y="1941"/>
                  <a:pt x="1187" y="1882"/>
                  <a:pt x="1245" y="1792"/>
                </a:cubicBezTo>
                <a:cubicBezTo>
                  <a:pt x="1247" y="1792"/>
                  <a:pt x="1249" y="1792"/>
                  <a:pt x="1251" y="1792"/>
                </a:cubicBezTo>
                <a:cubicBezTo>
                  <a:pt x="1409" y="1792"/>
                  <a:pt x="1541" y="1679"/>
                  <a:pt x="1571" y="1530"/>
                </a:cubicBezTo>
                <a:cubicBezTo>
                  <a:pt x="1608" y="1545"/>
                  <a:pt x="1649" y="1554"/>
                  <a:pt x="1692" y="1554"/>
                </a:cubicBezTo>
                <a:cubicBezTo>
                  <a:pt x="1829" y="1554"/>
                  <a:pt x="1945" y="1470"/>
                  <a:pt x="1994" y="1351"/>
                </a:cubicBezTo>
                <a:cubicBezTo>
                  <a:pt x="2043" y="1380"/>
                  <a:pt x="2099" y="1397"/>
                  <a:pt x="2160" y="1397"/>
                </a:cubicBezTo>
                <a:cubicBezTo>
                  <a:pt x="2292" y="1397"/>
                  <a:pt x="2405" y="1319"/>
                  <a:pt x="2456" y="1207"/>
                </a:cubicBezTo>
                <a:cubicBezTo>
                  <a:pt x="2620" y="1189"/>
                  <a:pt x="2747" y="1051"/>
                  <a:pt x="2747" y="882"/>
                </a:cubicBezTo>
                <a:cubicBezTo>
                  <a:pt x="2747" y="731"/>
                  <a:pt x="2644" y="604"/>
                  <a:pt x="2505" y="567"/>
                </a:cubicBezTo>
                <a:cubicBezTo>
                  <a:pt x="2477" y="377"/>
                  <a:pt x="2313" y="230"/>
                  <a:pt x="2114" y="230"/>
                </a:cubicBezTo>
                <a:cubicBezTo>
                  <a:pt x="2087" y="230"/>
                  <a:pt x="2061" y="233"/>
                  <a:pt x="2036" y="238"/>
                </a:cubicBezTo>
                <a:cubicBezTo>
                  <a:pt x="2010" y="179"/>
                  <a:pt x="1952" y="138"/>
                  <a:pt x="1884" y="138"/>
                </a:cubicBezTo>
                <a:cubicBezTo>
                  <a:pt x="1865" y="138"/>
                  <a:pt x="1847" y="141"/>
                  <a:pt x="1831" y="147"/>
                </a:cubicBezTo>
                <a:cubicBezTo>
                  <a:pt x="1758" y="57"/>
                  <a:pt x="1648" y="0"/>
                  <a:pt x="1523" y="0"/>
                </a:cubicBezTo>
                <a:cubicBezTo>
                  <a:pt x="1387" y="0"/>
                  <a:pt x="1267" y="69"/>
                  <a:pt x="1196" y="174"/>
                </a:cubicBezTo>
                <a:cubicBezTo>
                  <a:pt x="1129" y="123"/>
                  <a:pt x="1046" y="92"/>
                  <a:pt x="956" y="92"/>
                </a:cubicBezTo>
                <a:cubicBezTo>
                  <a:pt x="793" y="92"/>
                  <a:pt x="653" y="190"/>
                  <a:pt x="593" y="330"/>
                </a:cubicBezTo>
                <a:cubicBezTo>
                  <a:pt x="587" y="330"/>
                  <a:pt x="581" y="330"/>
                  <a:pt x="576" y="330"/>
                </a:cubicBezTo>
                <a:cubicBezTo>
                  <a:pt x="357" y="330"/>
                  <a:pt x="181" y="507"/>
                  <a:pt x="181" y="725"/>
                </a:cubicBezTo>
                <a:cubicBezTo>
                  <a:pt x="181" y="747"/>
                  <a:pt x="182" y="768"/>
                  <a:pt x="186" y="789"/>
                </a:cubicBezTo>
                <a:cubicBezTo>
                  <a:pt x="122" y="812"/>
                  <a:pt x="77" y="873"/>
                  <a:pt x="77" y="944"/>
                </a:cubicBezTo>
                <a:cubicBezTo>
                  <a:pt x="77" y="990"/>
                  <a:pt x="96" y="1032"/>
                  <a:pt x="126" y="1062"/>
                </a:cubicBezTo>
                <a:cubicBezTo>
                  <a:pt x="48" y="1142"/>
                  <a:pt x="0" y="1252"/>
                  <a:pt x="0" y="1374"/>
                </a:cubicBezTo>
                <a:cubicBezTo>
                  <a:pt x="0" y="1607"/>
                  <a:pt x="178" y="1799"/>
                  <a:pt x="406" y="1820"/>
                </a:cubicBezTo>
                <a:close/>
              </a:path>
            </a:pathLst>
          </a:custGeom>
          <a:noFill/>
          <a:ln w="84138" cap="flat">
            <a:solidFill>
              <a:srgbClr val="E0000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38756" y="2697583"/>
            <a:ext cx="273415" cy="273415"/>
          </a:xfrm>
          <a:custGeom>
            <a:avLst/>
            <a:gdLst>
              <a:gd name="T0" fmla="*/ 85 w 254"/>
              <a:gd name="T1" fmla="*/ 215 h 254"/>
              <a:gd name="T2" fmla="*/ 90 w 254"/>
              <a:gd name="T3" fmla="*/ 249 h 254"/>
              <a:gd name="T4" fmla="*/ 119 w 254"/>
              <a:gd name="T5" fmla="*/ 254 h 254"/>
              <a:gd name="T6" fmla="*/ 135 w 254"/>
              <a:gd name="T7" fmla="*/ 224 h 254"/>
              <a:gd name="T8" fmla="*/ 160 w 254"/>
              <a:gd name="T9" fmla="*/ 219 h 254"/>
              <a:gd name="T10" fmla="*/ 187 w 254"/>
              <a:gd name="T11" fmla="*/ 239 h 254"/>
              <a:gd name="T12" fmla="*/ 212 w 254"/>
              <a:gd name="T13" fmla="*/ 222 h 254"/>
              <a:gd name="T14" fmla="*/ 202 w 254"/>
              <a:gd name="T15" fmla="*/ 189 h 254"/>
              <a:gd name="T16" fmla="*/ 215 w 254"/>
              <a:gd name="T17" fmla="*/ 169 h 254"/>
              <a:gd name="T18" fmla="*/ 249 w 254"/>
              <a:gd name="T19" fmla="*/ 164 h 254"/>
              <a:gd name="T20" fmla="*/ 254 w 254"/>
              <a:gd name="T21" fmla="*/ 134 h 254"/>
              <a:gd name="T22" fmla="*/ 224 w 254"/>
              <a:gd name="T23" fmla="*/ 118 h 254"/>
              <a:gd name="T24" fmla="*/ 218 w 254"/>
              <a:gd name="T25" fmla="*/ 95 h 254"/>
              <a:gd name="T26" fmla="*/ 239 w 254"/>
              <a:gd name="T27" fmla="*/ 67 h 254"/>
              <a:gd name="T28" fmla="*/ 222 w 254"/>
              <a:gd name="T29" fmla="*/ 43 h 254"/>
              <a:gd name="T30" fmla="*/ 189 w 254"/>
              <a:gd name="T31" fmla="*/ 53 h 254"/>
              <a:gd name="T32" fmla="*/ 169 w 254"/>
              <a:gd name="T33" fmla="*/ 40 h 254"/>
              <a:gd name="T34" fmla="*/ 164 w 254"/>
              <a:gd name="T35" fmla="*/ 6 h 254"/>
              <a:gd name="T36" fmla="*/ 134 w 254"/>
              <a:gd name="T37" fmla="*/ 0 h 254"/>
              <a:gd name="T38" fmla="*/ 119 w 254"/>
              <a:gd name="T39" fmla="*/ 31 h 254"/>
              <a:gd name="T40" fmla="*/ 94 w 254"/>
              <a:gd name="T41" fmla="*/ 36 h 254"/>
              <a:gd name="T42" fmla="*/ 67 w 254"/>
              <a:gd name="T43" fmla="*/ 15 h 254"/>
              <a:gd name="T44" fmla="*/ 42 w 254"/>
              <a:gd name="T45" fmla="*/ 33 h 254"/>
              <a:gd name="T46" fmla="*/ 52 w 254"/>
              <a:gd name="T47" fmla="*/ 65 h 254"/>
              <a:gd name="T48" fmla="*/ 39 w 254"/>
              <a:gd name="T49" fmla="*/ 86 h 254"/>
              <a:gd name="T50" fmla="*/ 6 w 254"/>
              <a:gd name="T51" fmla="*/ 91 h 254"/>
              <a:gd name="T52" fmla="*/ 0 w 254"/>
              <a:gd name="T53" fmla="*/ 121 h 254"/>
              <a:gd name="T54" fmla="*/ 30 w 254"/>
              <a:gd name="T55" fmla="*/ 136 h 254"/>
              <a:gd name="T56" fmla="*/ 35 w 254"/>
              <a:gd name="T57" fmla="*/ 160 h 254"/>
              <a:gd name="T58" fmla="*/ 15 w 254"/>
              <a:gd name="T59" fmla="*/ 187 h 254"/>
              <a:gd name="T60" fmla="*/ 32 w 254"/>
              <a:gd name="T61" fmla="*/ 212 h 254"/>
              <a:gd name="T62" fmla="*/ 64 w 254"/>
              <a:gd name="T63" fmla="*/ 201 h 254"/>
              <a:gd name="T64" fmla="*/ 85 w 254"/>
              <a:gd name="T65" fmla="*/ 215 h 254"/>
              <a:gd name="T66" fmla="*/ 93 w 254"/>
              <a:gd name="T67" fmla="*/ 160 h 254"/>
              <a:gd name="T68" fmla="*/ 79 w 254"/>
              <a:gd name="T69" fmla="*/ 126 h 254"/>
              <a:gd name="T70" fmla="*/ 81 w 254"/>
              <a:gd name="T71" fmla="*/ 115 h 254"/>
              <a:gd name="T72" fmla="*/ 128 w 254"/>
              <a:gd name="T73" fmla="*/ 79 h 254"/>
              <a:gd name="T74" fmla="*/ 175 w 254"/>
              <a:gd name="T75" fmla="*/ 128 h 254"/>
              <a:gd name="T76" fmla="*/ 173 w 254"/>
              <a:gd name="T77" fmla="*/ 140 h 254"/>
              <a:gd name="T78" fmla="*/ 173 w 254"/>
              <a:gd name="T79" fmla="*/ 140 h 254"/>
              <a:gd name="T80" fmla="*/ 126 w 254"/>
              <a:gd name="T81" fmla="*/ 175 h 254"/>
              <a:gd name="T82" fmla="*/ 93 w 254"/>
              <a:gd name="T83" fmla="*/ 16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4" h="254">
                <a:moveTo>
                  <a:pt x="85" y="215"/>
                </a:moveTo>
                <a:cubicBezTo>
                  <a:pt x="90" y="249"/>
                  <a:pt x="90" y="249"/>
                  <a:pt x="90" y="249"/>
                </a:cubicBezTo>
                <a:cubicBezTo>
                  <a:pt x="119" y="254"/>
                  <a:pt x="119" y="254"/>
                  <a:pt x="119" y="254"/>
                </a:cubicBezTo>
                <a:cubicBezTo>
                  <a:pt x="135" y="224"/>
                  <a:pt x="135" y="224"/>
                  <a:pt x="135" y="224"/>
                </a:cubicBezTo>
                <a:cubicBezTo>
                  <a:pt x="144" y="223"/>
                  <a:pt x="152" y="221"/>
                  <a:pt x="160" y="219"/>
                </a:cubicBezTo>
                <a:cubicBezTo>
                  <a:pt x="187" y="239"/>
                  <a:pt x="187" y="239"/>
                  <a:pt x="187" y="239"/>
                </a:cubicBezTo>
                <a:cubicBezTo>
                  <a:pt x="212" y="222"/>
                  <a:pt x="212" y="222"/>
                  <a:pt x="212" y="222"/>
                </a:cubicBezTo>
                <a:cubicBezTo>
                  <a:pt x="202" y="189"/>
                  <a:pt x="202" y="189"/>
                  <a:pt x="202" y="189"/>
                </a:cubicBezTo>
                <a:cubicBezTo>
                  <a:pt x="207" y="183"/>
                  <a:pt x="211" y="176"/>
                  <a:pt x="215" y="169"/>
                </a:cubicBezTo>
                <a:cubicBezTo>
                  <a:pt x="249" y="164"/>
                  <a:pt x="249" y="164"/>
                  <a:pt x="249" y="164"/>
                </a:cubicBezTo>
                <a:cubicBezTo>
                  <a:pt x="254" y="134"/>
                  <a:pt x="254" y="134"/>
                  <a:pt x="254" y="134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23" y="110"/>
                  <a:pt x="221" y="102"/>
                  <a:pt x="218" y="95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22" y="43"/>
                  <a:pt x="222" y="43"/>
                  <a:pt x="222" y="43"/>
                </a:cubicBezTo>
                <a:cubicBezTo>
                  <a:pt x="189" y="53"/>
                  <a:pt x="189" y="53"/>
                  <a:pt x="189" y="53"/>
                </a:cubicBezTo>
                <a:cubicBezTo>
                  <a:pt x="183" y="48"/>
                  <a:pt x="176" y="43"/>
                  <a:pt x="169" y="40"/>
                </a:cubicBezTo>
                <a:cubicBezTo>
                  <a:pt x="164" y="6"/>
                  <a:pt x="164" y="6"/>
                  <a:pt x="164" y="6"/>
                </a:cubicBezTo>
                <a:cubicBezTo>
                  <a:pt x="134" y="0"/>
                  <a:pt x="134" y="0"/>
                  <a:pt x="134" y="0"/>
                </a:cubicBezTo>
                <a:cubicBezTo>
                  <a:pt x="119" y="31"/>
                  <a:pt x="119" y="31"/>
                  <a:pt x="119" y="31"/>
                </a:cubicBezTo>
                <a:cubicBezTo>
                  <a:pt x="110" y="31"/>
                  <a:pt x="102" y="33"/>
                  <a:pt x="94" y="36"/>
                </a:cubicBezTo>
                <a:cubicBezTo>
                  <a:pt x="67" y="15"/>
                  <a:pt x="67" y="15"/>
                  <a:pt x="67" y="15"/>
                </a:cubicBezTo>
                <a:cubicBezTo>
                  <a:pt x="42" y="33"/>
                  <a:pt x="42" y="33"/>
                  <a:pt x="42" y="33"/>
                </a:cubicBezTo>
                <a:cubicBezTo>
                  <a:pt x="52" y="65"/>
                  <a:pt x="52" y="65"/>
                  <a:pt x="52" y="65"/>
                </a:cubicBezTo>
                <a:cubicBezTo>
                  <a:pt x="47" y="72"/>
                  <a:pt x="43" y="79"/>
                  <a:pt x="39" y="86"/>
                </a:cubicBezTo>
                <a:cubicBezTo>
                  <a:pt x="6" y="91"/>
                  <a:pt x="6" y="91"/>
                  <a:pt x="6" y="91"/>
                </a:cubicBezTo>
                <a:cubicBezTo>
                  <a:pt x="0" y="121"/>
                  <a:pt x="0" y="121"/>
                  <a:pt x="0" y="121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31" y="144"/>
                  <a:pt x="33" y="152"/>
                  <a:pt x="35" y="160"/>
                </a:cubicBezTo>
                <a:cubicBezTo>
                  <a:pt x="15" y="187"/>
                  <a:pt x="15" y="187"/>
                  <a:pt x="15" y="187"/>
                </a:cubicBezTo>
                <a:cubicBezTo>
                  <a:pt x="32" y="212"/>
                  <a:pt x="32" y="212"/>
                  <a:pt x="32" y="212"/>
                </a:cubicBezTo>
                <a:cubicBezTo>
                  <a:pt x="64" y="201"/>
                  <a:pt x="64" y="201"/>
                  <a:pt x="64" y="201"/>
                </a:cubicBezTo>
                <a:cubicBezTo>
                  <a:pt x="71" y="207"/>
                  <a:pt x="78" y="211"/>
                  <a:pt x="85" y="215"/>
                </a:cubicBezTo>
                <a:close/>
                <a:moveTo>
                  <a:pt x="93" y="160"/>
                </a:moveTo>
                <a:cubicBezTo>
                  <a:pt x="84" y="151"/>
                  <a:pt x="79" y="139"/>
                  <a:pt x="79" y="126"/>
                </a:cubicBezTo>
                <a:cubicBezTo>
                  <a:pt x="79" y="122"/>
                  <a:pt x="80" y="118"/>
                  <a:pt x="81" y="115"/>
                </a:cubicBezTo>
                <a:cubicBezTo>
                  <a:pt x="87" y="93"/>
                  <a:pt x="106" y="79"/>
                  <a:pt x="128" y="79"/>
                </a:cubicBezTo>
                <a:cubicBezTo>
                  <a:pt x="154" y="80"/>
                  <a:pt x="175" y="102"/>
                  <a:pt x="175" y="128"/>
                </a:cubicBezTo>
                <a:cubicBezTo>
                  <a:pt x="175" y="132"/>
                  <a:pt x="173" y="136"/>
                  <a:pt x="173" y="140"/>
                </a:cubicBezTo>
                <a:cubicBezTo>
                  <a:pt x="173" y="140"/>
                  <a:pt x="173" y="140"/>
                  <a:pt x="173" y="140"/>
                </a:cubicBezTo>
                <a:cubicBezTo>
                  <a:pt x="166" y="161"/>
                  <a:pt x="148" y="175"/>
                  <a:pt x="126" y="175"/>
                </a:cubicBezTo>
                <a:cubicBezTo>
                  <a:pt x="113" y="175"/>
                  <a:pt x="101" y="170"/>
                  <a:pt x="93" y="16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4740072" y="2798899"/>
            <a:ext cx="69394" cy="70783"/>
          </a:xfrm>
          <a:custGeom>
            <a:avLst/>
            <a:gdLst>
              <a:gd name="T0" fmla="*/ 0 w 65"/>
              <a:gd name="T1" fmla="*/ 33 h 66"/>
              <a:gd name="T2" fmla="*/ 2 w 65"/>
              <a:gd name="T3" fmla="*/ 25 h 66"/>
              <a:gd name="T4" fmla="*/ 34 w 65"/>
              <a:gd name="T5" fmla="*/ 1 h 66"/>
              <a:gd name="T6" fmla="*/ 65 w 65"/>
              <a:gd name="T7" fmla="*/ 34 h 66"/>
              <a:gd name="T8" fmla="*/ 63 w 65"/>
              <a:gd name="T9" fmla="*/ 42 h 66"/>
              <a:gd name="T10" fmla="*/ 63 w 65"/>
              <a:gd name="T11" fmla="*/ 42 h 66"/>
              <a:gd name="T12" fmla="*/ 32 w 65"/>
              <a:gd name="T13" fmla="*/ 66 h 66"/>
              <a:gd name="T14" fmla="*/ 9 w 65"/>
              <a:gd name="T15" fmla="*/ 56 h 66"/>
              <a:gd name="T16" fmla="*/ 0 w 65"/>
              <a:gd name="T17" fmla="*/ 3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" h="66">
                <a:moveTo>
                  <a:pt x="0" y="33"/>
                </a:moveTo>
                <a:cubicBezTo>
                  <a:pt x="0" y="30"/>
                  <a:pt x="1" y="27"/>
                  <a:pt x="2" y="25"/>
                </a:cubicBezTo>
                <a:cubicBezTo>
                  <a:pt x="5" y="10"/>
                  <a:pt x="19" y="0"/>
                  <a:pt x="34" y="1"/>
                </a:cubicBezTo>
                <a:cubicBezTo>
                  <a:pt x="52" y="1"/>
                  <a:pt x="65" y="16"/>
                  <a:pt x="65" y="34"/>
                </a:cubicBezTo>
                <a:cubicBezTo>
                  <a:pt x="65" y="37"/>
                  <a:pt x="64" y="39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59" y="56"/>
                  <a:pt x="47" y="66"/>
                  <a:pt x="32" y="66"/>
                </a:cubicBezTo>
                <a:cubicBezTo>
                  <a:pt x="23" y="66"/>
                  <a:pt x="15" y="62"/>
                  <a:pt x="9" y="56"/>
                </a:cubicBezTo>
                <a:cubicBezTo>
                  <a:pt x="3" y="49"/>
                  <a:pt x="0" y="41"/>
                  <a:pt x="0" y="33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15378" y="1864849"/>
            <a:ext cx="273415" cy="273415"/>
          </a:xfrm>
          <a:custGeom>
            <a:avLst/>
            <a:gdLst>
              <a:gd name="T0" fmla="*/ 85 w 254"/>
              <a:gd name="T1" fmla="*/ 215 h 254"/>
              <a:gd name="T2" fmla="*/ 89 w 254"/>
              <a:gd name="T3" fmla="*/ 249 h 254"/>
              <a:gd name="T4" fmla="*/ 119 w 254"/>
              <a:gd name="T5" fmla="*/ 254 h 254"/>
              <a:gd name="T6" fmla="*/ 135 w 254"/>
              <a:gd name="T7" fmla="*/ 224 h 254"/>
              <a:gd name="T8" fmla="*/ 160 w 254"/>
              <a:gd name="T9" fmla="*/ 218 h 254"/>
              <a:gd name="T10" fmla="*/ 187 w 254"/>
              <a:gd name="T11" fmla="*/ 239 h 254"/>
              <a:gd name="T12" fmla="*/ 212 w 254"/>
              <a:gd name="T13" fmla="*/ 222 h 254"/>
              <a:gd name="T14" fmla="*/ 201 w 254"/>
              <a:gd name="T15" fmla="*/ 189 h 254"/>
              <a:gd name="T16" fmla="*/ 214 w 254"/>
              <a:gd name="T17" fmla="*/ 168 h 254"/>
              <a:gd name="T18" fmla="*/ 248 w 254"/>
              <a:gd name="T19" fmla="*/ 164 h 254"/>
              <a:gd name="T20" fmla="*/ 254 w 254"/>
              <a:gd name="T21" fmla="*/ 134 h 254"/>
              <a:gd name="T22" fmla="*/ 223 w 254"/>
              <a:gd name="T23" fmla="*/ 118 h 254"/>
              <a:gd name="T24" fmla="*/ 218 w 254"/>
              <a:gd name="T25" fmla="*/ 95 h 254"/>
              <a:gd name="T26" fmla="*/ 239 w 254"/>
              <a:gd name="T27" fmla="*/ 67 h 254"/>
              <a:gd name="T28" fmla="*/ 221 w 254"/>
              <a:gd name="T29" fmla="*/ 42 h 254"/>
              <a:gd name="T30" fmla="*/ 189 w 254"/>
              <a:gd name="T31" fmla="*/ 53 h 254"/>
              <a:gd name="T32" fmla="*/ 168 w 254"/>
              <a:gd name="T33" fmla="*/ 40 h 254"/>
              <a:gd name="T34" fmla="*/ 164 w 254"/>
              <a:gd name="T35" fmla="*/ 6 h 254"/>
              <a:gd name="T36" fmla="*/ 134 w 254"/>
              <a:gd name="T37" fmla="*/ 0 h 254"/>
              <a:gd name="T38" fmla="*/ 118 w 254"/>
              <a:gd name="T39" fmla="*/ 30 h 254"/>
              <a:gd name="T40" fmla="*/ 93 w 254"/>
              <a:gd name="T41" fmla="*/ 36 h 254"/>
              <a:gd name="T42" fmla="*/ 66 w 254"/>
              <a:gd name="T43" fmla="*/ 15 h 254"/>
              <a:gd name="T44" fmla="*/ 42 w 254"/>
              <a:gd name="T45" fmla="*/ 33 h 254"/>
              <a:gd name="T46" fmla="*/ 52 w 254"/>
              <a:gd name="T47" fmla="*/ 65 h 254"/>
              <a:gd name="T48" fmla="*/ 38 w 254"/>
              <a:gd name="T49" fmla="*/ 86 h 254"/>
              <a:gd name="T50" fmla="*/ 5 w 254"/>
              <a:gd name="T51" fmla="*/ 91 h 254"/>
              <a:gd name="T52" fmla="*/ 0 w 254"/>
              <a:gd name="T53" fmla="*/ 120 h 254"/>
              <a:gd name="T54" fmla="*/ 30 w 254"/>
              <a:gd name="T55" fmla="*/ 136 h 254"/>
              <a:gd name="T56" fmla="*/ 35 w 254"/>
              <a:gd name="T57" fmla="*/ 160 h 254"/>
              <a:gd name="T58" fmla="*/ 14 w 254"/>
              <a:gd name="T59" fmla="*/ 187 h 254"/>
              <a:gd name="T60" fmla="*/ 31 w 254"/>
              <a:gd name="T61" fmla="*/ 211 h 254"/>
              <a:gd name="T62" fmla="*/ 64 w 254"/>
              <a:gd name="T63" fmla="*/ 201 h 254"/>
              <a:gd name="T64" fmla="*/ 85 w 254"/>
              <a:gd name="T65" fmla="*/ 215 h 254"/>
              <a:gd name="T66" fmla="*/ 92 w 254"/>
              <a:gd name="T67" fmla="*/ 160 h 254"/>
              <a:gd name="T68" fmla="*/ 79 w 254"/>
              <a:gd name="T69" fmla="*/ 126 h 254"/>
              <a:gd name="T70" fmla="*/ 80 w 254"/>
              <a:gd name="T71" fmla="*/ 114 h 254"/>
              <a:gd name="T72" fmla="*/ 127 w 254"/>
              <a:gd name="T73" fmla="*/ 79 h 254"/>
              <a:gd name="T74" fmla="*/ 174 w 254"/>
              <a:gd name="T75" fmla="*/ 128 h 254"/>
              <a:gd name="T76" fmla="*/ 172 w 254"/>
              <a:gd name="T77" fmla="*/ 140 h 254"/>
              <a:gd name="T78" fmla="*/ 172 w 254"/>
              <a:gd name="T79" fmla="*/ 140 h 254"/>
              <a:gd name="T80" fmla="*/ 125 w 254"/>
              <a:gd name="T81" fmla="*/ 175 h 254"/>
              <a:gd name="T82" fmla="*/ 92 w 254"/>
              <a:gd name="T83" fmla="*/ 16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4" h="254">
                <a:moveTo>
                  <a:pt x="85" y="215"/>
                </a:moveTo>
                <a:cubicBezTo>
                  <a:pt x="89" y="249"/>
                  <a:pt x="89" y="249"/>
                  <a:pt x="89" y="249"/>
                </a:cubicBezTo>
                <a:cubicBezTo>
                  <a:pt x="119" y="254"/>
                  <a:pt x="119" y="254"/>
                  <a:pt x="119" y="254"/>
                </a:cubicBezTo>
                <a:cubicBezTo>
                  <a:pt x="135" y="224"/>
                  <a:pt x="135" y="224"/>
                  <a:pt x="135" y="224"/>
                </a:cubicBezTo>
                <a:cubicBezTo>
                  <a:pt x="143" y="223"/>
                  <a:pt x="152" y="221"/>
                  <a:pt x="160" y="218"/>
                </a:cubicBezTo>
                <a:cubicBezTo>
                  <a:pt x="187" y="239"/>
                  <a:pt x="187" y="239"/>
                  <a:pt x="187" y="239"/>
                </a:cubicBezTo>
                <a:cubicBezTo>
                  <a:pt x="212" y="222"/>
                  <a:pt x="212" y="222"/>
                  <a:pt x="212" y="222"/>
                </a:cubicBezTo>
                <a:cubicBezTo>
                  <a:pt x="201" y="189"/>
                  <a:pt x="201" y="189"/>
                  <a:pt x="201" y="189"/>
                </a:cubicBezTo>
                <a:cubicBezTo>
                  <a:pt x="206" y="183"/>
                  <a:pt x="211" y="176"/>
                  <a:pt x="214" y="168"/>
                </a:cubicBezTo>
                <a:cubicBezTo>
                  <a:pt x="248" y="164"/>
                  <a:pt x="248" y="164"/>
                  <a:pt x="248" y="164"/>
                </a:cubicBezTo>
                <a:cubicBezTo>
                  <a:pt x="254" y="134"/>
                  <a:pt x="254" y="134"/>
                  <a:pt x="254" y="134"/>
                </a:cubicBezTo>
                <a:cubicBezTo>
                  <a:pt x="223" y="118"/>
                  <a:pt x="223" y="118"/>
                  <a:pt x="223" y="118"/>
                </a:cubicBezTo>
                <a:cubicBezTo>
                  <a:pt x="222" y="110"/>
                  <a:pt x="220" y="102"/>
                  <a:pt x="218" y="95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21" y="42"/>
                  <a:pt x="221" y="42"/>
                  <a:pt x="221" y="42"/>
                </a:cubicBezTo>
                <a:cubicBezTo>
                  <a:pt x="189" y="53"/>
                  <a:pt x="189" y="53"/>
                  <a:pt x="189" y="53"/>
                </a:cubicBezTo>
                <a:cubicBezTo>
                  <a:pt x="182" y="48"/>
                  <a:pt x="175" y="43"/>
                  <a:pt x="168" y="40"/>
                </a:cubicBezTo>
                <a:cubicBezTo>
                  <a:pt x="164" y="6"/>
                  <a:pt x="164" y="6"/>
                  <a:pt x="164" y="6"/>
                </a:cubicBezTo>
                <a:cubicBezTo>
                  <a:pt x="134" y="0"/>
                  <a:pt x="134" y="0"/>
                  <a:pt x="134" y="0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09" y="31"/>
                  <a:pt x="101" y="33"/>
                  <a:pt x="93" y="36"/>
                </a:cubicBezTo>
                <a:cubicBezTo>
                  <a:pt x="66" y="15"/>
                  <a:pt x="66" y="15"/>
                  <a:pt x="66" y="15"/>
                </a:cubicBezTo>
                <a:cubicBezTo>
                  <a:pt x="42" y="33"/>
                  <a:pt x="42" y="33"/>
                  <a:pt x="42" y="33"/>
                </a:cubicBezTo>
                <a:cubicBezTo>
                  <a:pt x="52" y="65"/>
                  <a:pt x="52" y="65"/>
                  <a:pt x="52" y="65"/>
                </a:cubicBezTo>
                <a:cubicBezTo>
                  <a:pt x="46" y="71"/>
                  <a:pt x="42" y="79"/>
                  <a:pt x="38" y="86"/>
                </a:cubicBezTo>
                <a:cubicBezTo>
                  <a:pt x="5" y="91"/>
                  <a:pt x="5" y="91"/>
                  <a:pt x="5" y="91"/>
                </a:cubicBezTo>
                <a:cubicBezTo>
                  <a:pt x="0" y="120"/>
                  <a:pt x="0" y="120"/>
                  <a:pt x="0" y="120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30" y="144"/>
                  <a:pt x="32" y="152"/>
                  <a:pt x="35" y="160"/>
                </a:cubicBezTo>
                <a:cubicBezTo>
                  <a:pt x="14" y="187"/>
                  <a:pt x="14" y="187"/>
                  <a:pt x="14" y="187"/>
                </a:cubicBezTo>
                <a:cubicBezTo>
                  <a:pt x="31" y="211"/>
                  <a:pt x="31" y="211"/>
                  <a:pt x="31" y="211"/>
                </a:cubicBezTo>
                <a:cubicBezTo>
                  <a:pt x="64" y="201"/>
                  <a:pt x="64" y="201"/>
                  <a:pt x="64" y="201"/>
                </a:cubicBezTo>
                <a:cubicBezTo>
                  <a:pt x="70" y="207"/>
                  <a:pt x="77" y="211"/>
                  <a:pt x="85" y="215"/>
                </a:cubicBezTo>
                <a:close/>
                <a:moveTo>
                  <a:pt x="92" y="160"/>
                </a:moveTo>
                <a:cubicBezTo>
                  <a:pt x="83" y="151"/>
                  <a:pt x="78" y="139"/>
                  <a:pt x="79" y="126"/>
                </a:cubicBezTo>
                <a:cubicBezTo>
                  <a:pt x="79" y="122"/>
                  <a:pt x="79" y="118"/>
                  <a:pt x="80" y="114"/>
                </a:cubicBezTo>
                <a:cubicBezTo>
                  <a:pt x="86" y="93"/>
                  <a:pt x="105" y="79"/>
                  <a:pt x="127" y="79"/>
                </a:cubicBezTo>
                <a:cubicBezTo>
                  <a:pt x="154" y="80"/>
                  <a:pt x="175" y="102"/>
                  <a:pt x="174" y="128"/>
                </a:cubicBezTo>
                <a:cubicBezTo>
                  <a:pt x="174" y="132"/>
                  <a:pt x="172" y="136"/>
                  <a:pt x="172" y="140"/>
                </a:cubicBezTo>
                <a:cubicBezTo>
                  <a:pt x="172" y="140"/>
                  <a:pt x="172" y="140"/>
                  <a:pt x="172" y="140"/>
                </a:cubicBezTo>
                <a:cubicBezTo>
                  <a:pt x="166" y="161"/>
                  <a:pt x="147" y="175"/>
                  <a:pt x="125" y="175"/>
                </a:cubicBezTo>
                <a:cubicBezTo>
                  <a:pt x="113" y="175"/>
                  <a:pt x="101" y="169"/>
                  <a:pt x="92" y="16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415306" y="1966166"/>
            <a:ext cx="70783" cy="70783"/>
          </a:xfrm>
          <a:custGeom>
            <a:avLst/>
            <a:gdLst>
              <a:gd name="T0" fmla="*/ 1 w 66"/>
              <a:gd name="T1" fmla="*/ 32 h 66"/>
              <a:gd name="T2" fmla="*/ 2 w 66"/>
              <a:gd name="T3" fmla="*/ 25 h 66"/>
              <a:gd name="T4" fmla="*/ 34 w 66"/>
              <a:gd name="T5" fmla="*/ 1 h 66"/>
              <a:gd name="T6" fmla="*/ 65 w 66"/>
              <a:gd name="T7" fmla="*/ 34 h 66"/>
              <a:gd name="T8" fmla="*/ 63 w 66"/>
              <a:gd name="T9" fmla="*/ 41 h 66"/>
              <a:gd name="T10" fmla="*/ 63 w 66"/>
              <a:gd name="T11" fmla="*/ 41 h 66"/>
              <a:gd name="T12" fmla="*/ 32 w 66"/>
              <a:gd name="T13" fmla="*/ 66 h 66"/>
              <a:gd name="T14" fmla="*/ 9 w 66"/>
              <a:gd name="T15" fmla="*/ 56 h 66"/>
              <a:gd name="T16" fmla="*/ 1 w 66"/>
              <a:gd name="T17" fmla="*/ 32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" h="66">
                <a:moveTo>
                  <a:pt x="1" y="32"/>
                </a:moveTo>
                <a:cubicBezTo>
                  <a:pt x="1" y="30"/>
                  <a:pt x="1" y="27"/>
                  <a:pt x="2" y="25"/>
                </a:cubicBezTo>
                <a:cubicBezTo>
                  <a:pt x="6" y="10"/>
                  <a:pt x="19" y="0"/>
                  <a:pt x="34" y="1"/>
                </a:cubicBezTo>
                <a:cubicBezTo>
                  <a:pt x="52" y="1"/>
                  <a:pt x="66" y="16"/>
                  <a:pt x="65" y="34"/>
                </a:cubicBezTo>
                <a:cubicBezTo>
                  <a:pt x="65" y="36"/>
                  <a:pt x="64" y="39"/>
                  <a:pt x="63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59" y="56"/>
                  <a:pt x="47" y="66"/>
                  <a:pt x="32" y="66"/>
                </a:cubicBezTo>
                <a:cubicBezTo>
                  <a:pt x="23" y="65"/>
                  <a:pt x="15" y="62"/>
                  <a:pt x="9" y="56"/>
                </a:cubicBezTo>
                <a:cubicBezTo>
                  <a:pt x="3" y="49"/>
                  <a:pt x="0" y="41"/>
                  <a:pt x="1" y="3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36628" y="2027233"/>
            <a:ext cx="273415" cy="273415"/>
          </a:xfrm>
          <a:custGeom>
            <a:avLst/>
            <a:gdLst>
              <a:gd name="T0" fmla="*/ 85 w 254"/>
              <a:gd name="T1" fmla="*/ 214 h 253"/>
              <a:gd name="T2" fmla="*/ 90 w 254"/>
              <a:gd name="T3" fmla="*/ 248 h 253"/>
              <a:gd name="T4" fmla="*/ 119 w 254"/>
              <a:gd name="T5" fmla="*/ 253 h 253"/>
              <a:gd name="T6" fmla="*/ 135 w 254"/>
              <a:gd name="T7" fmla="*/ 223 h 253"/>
              <a:gd name="T8" fmla="*/ 160 w 254"/>
              <a:gd name="T9" fmla="*/ 218 h 253"/>
              <a:gd name="T10" fmla="*/ 187 w 254"/>
              <a:gd name="T11" fmla="*/ 239 h 253"/>
              <a:gd name="T12" fmla="*/ 212 w 254"/>
              <a:gd name="T13" fmla="*/ 221 h 253"/>
              <a:gd name="T14" fmla="*/ 202 w 254"/>
              <a:gd name="T15" fmla="*/ 188 h 253"/>
              <a:gd name="T16" fmla="*/ 215 w 254"/>
              <a:gd name="T17" fmla="*/ 168 h 253"/>
              <a:gd name="T18" fmla="*/ 249 w 254"/>
              <a:gd name="T19" fmla="*/ 163 h 253"/>
              <a:gd name="T20" fmla="*/ 254 w 254"/>
              <a:gd name="T21" fmla="*/ 133 h 253"/>
              <a:gd name="T22" fmla="*/ 224 w 254"/>
              <a:gd name="T23" fmla="*/ 117 h 253"/>
              <a:gd name="T24" fmla="*/ 218 w 254"/>
              <a:gd name="T25" fmla="*/ 94 h 253"/>
              <a:gd name="T26" fmla="*/ 239 w 254"/>
              <a:gd name="T27" fmla="*/ 67 h 253"/>
              <a:gd name="T28" fmla="*/ 222 w 254"/>
              <a:gd name="T29" fmla="*/ 42 h 253"/>
              <a:gd name="T30" fmla="*/ 189 w 254"/>
              <a:gd name="T31" fmla="*/ 52 h 253"/>
              <a:gd name="T32" fmla="*/ 169 w 254"/>
              <a:gd name="T33" fmla="*/ 39 h 253"/>
              <a:gd name="T34" fmla="*/ 164 w 254"/>
              <a:gd name="T35" fmla="*/ 5 h 253"/>
              <a:gd name="T36" fmla="*/ 134 w 254"/>
              <a:gd name="T37" fmla="*/ 0 h 253"/>
              <a:gd name="T38" fmla="*/ 119 w 254"/>
              <a:gd name="T39" fmla="*/ 30 h 253"/>
              <a:gd name="T40" fmla="*/ 94 w 254"/>
              <a:gd name="T41" fmla="*/ 35 h 253"/>
              <a:gd name="T42" fmla="*/ 67 w 254"/>
              <a:gd name="T43" fmla="*/ 15 h 253"/>
              <a:gd name="T44" fmla="*/ 42 w 254"/>
              <a:gd name="T45" fmla="*/ 32 h 253"/>
              <a:gd name="T46" fmla="*/ 52 w 254"/>
              <a:gd name="T47" fmla="*/ 64 h 253"/>
              <a:gd name="T48" fmla="*/ 39 w 254"/>
              <a:gd name="T49" fmla="*/ 86 h 253"/>
              <a:gd name="T50" fmla="*/ 5 w 254"/>
              <a:gd name="T51" fmla="*/ 90 h 253"/>
              <a:gd name="T52" fmla="*/ 0 w 254"/>
              <a:gd name="T53" fmla="*/ 120 h 253"/>
              <a:gd name="T54" fmla="*/ 30 w 254"/>
              <a:gd name="T55" fmla="*/ 135 h 253"/>
              <a:gd name="T56" fmla="*/ 35 w 254"/>
              <a:gd name="T57" fmla="*/ 159 h 253"/>
              <a:gd name="T58" fmla="*/ 15 w 254"/>
              <a:gd name="T59" fmla="*/ 186 h 253"/>
              <a:gd name="T60" fmla="*/ 32 w 254"/>
              <a:gd name="T61" fmla="*/ 211 h 253"/>
              <a:gd name="T62" fmla="*/ 64 w 254"/>
              <a:gd name="T63" fmla="*/ 201 h 253"/>
              <a:gd name="T64" fmla="*/ 85 w 254"/>
              <a:gd name="T65" fmla="*/ 214 h 253"/>
              <a:gd name="T66" fmla="*/ 93 w 254"/>
              <a:gd name="T67" fmla="*/ 160 h 253"/>
              <a:gd name="T68" fmla="*/ 79 w 254"/>
              <a:gd name="T69" fmla="*/ 125 h 253"/>
              <a:gd name="T70" fmla="*/ 81 w 254"/>
              <a:gd name="T71" fmla="*/ 114 h 253"/>
              <a:gd name="T72" fmla="*/ 128 w 254"/>
              <a:gd name="T73" fmla="*/ 79 h 253"/>
              <a:gd name="T74" fmla="*/ 175 w 254"/>
              <a:gd name="T75" fmla="*/ 127 h 253"/>
              <a:gd name="T76" fmla="*/ 173 w 254"/>
              <a:gd name="T77" fmla="*/ 139 h 253"/>
              <a:gd name="T78" fmla="*/ 173 w 254"/>
              <a:gd name="T79" fmla="*/ 139 h 253"/>
              <a:gd name="T80" fmla="*/ 126 w 254"/>
              <a:gd name="T81" fmla="*/ 174 h 253"/>
              <a:gd name="T82" fmla="*/ 93 w 254"/>
              <a:gd name="T83" fmla="*/ 16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4" h="253">
                <a:moveTo>
                  <a:pt x="85" y="214"/>
                </a:moveTo>
                <a:cubicBezTo>
                  <a:pt x="90" y="248"/>
                  <a:pt x="90" y="248"/>
                  <a:pt x="90" y="248"/>
                </a:cubicBezTo>
                <a:cubicBezTo>
                  <a:pt x="119" y="253"/>
                  <a:pt x="119" y="253"/>
                  <a:pt x="119" y="253"/>
                </a:cubicBezTo>
                <a:cubicBezTo>
                  <a:pt x="135" y="223"/>
                  <a:pt x="135" y="223"/>
                  <a:pt x="135" y="223"/>
                </a:cubicBezTo>
                <a:cubicBezTo>
                  <a:pt x="144" y="223"/>
                  <a:pt x="152" y="221"/>
                  <a:pt x="160" y="218"/>
                </a:cubicBezTo>
                <a:cubicBezTo>
                  <a:pt x="187" y="239"/>
                  <a:pt x="187" y="239"/>
                  <a:pt x="187" y="239"/>
                </a:cubicBezTo>
                <a:cubicBezTo>
                  <a:pt x="212" y="221"/>
                  <a:pt x="212" y="221"/>
                  <a:pt x="212" y="221"/>
                </a:cubicBezTo>
                <a:cubicBezTo>
                  <a:pt x="202" y="188"/>
                  <a:pt x="202" y="188"/>
                  <a:pt x="202" y="188"/>
                </a:cubicBezTo>
                <a:cubicBezTo>
                  <a:pt x="207" y="182"/>
                  <a:pt x="211" y="175"/>
                  <a:pt x="215" y="168"/>
                </a:cubicBezTo>
                <a:cubicBezTo>
                  <a:pt x="249" y="163"/>
                  <a:pt x="249" y="163"/>
                  <a:pt x="249" y="163"/>
                </a:cubicBezTo>
                <a:cubicBezTo>
                  <a:pt x="254" y="133"/>
                  <a:pt x="254" y="133"/>
                  <a:pt x="254" y="133"/>
                </a:cubicBezTo>
                <a:cubicBezTo>
                  <a:pt x="224" y="117"/>
                  <a:pt x="224" y="117"/>
                  <a:pt x="224" y="117"/>
                </a:cubicBezTo>
                <a:cubicBezTo>
                  <a:pt x="223" y="109"/>
                  <a:pt x="221" y="101"/>
                  <a:pt x="218" y="94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22" y="42"/>
                  <a:pt x="222" y="42"/>
                  <a:pt x="222" y="4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3" y="47"/>
                  <a:pt x="176" y="42"/>
                  <a:pt x="169" y="39"/>
                </a:cubicBezTo>
                <a:cubicBezTo>
                  <a:pt x="164" y="5"/>
                  <a:pt x="164" y="5"/>
                  <a:pt x="164" y="5"/>
                </a:cubicBezTo>
                <a:cubicBezTo>
                  <a:pt x="134" y="0"/>
                  <a:pt x="134" y="0"/>
                  <a:pt x="134" y="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0" y="31"/>
                  <a:pt x="102" y="32"/>
                  <a:pt x="94" y="35"/>
                </a:cubicBezTo>
                <a:cubicBezTo>
                  <a:pt x="67" y="15"/>
                  <a:pt x="67" y="15"/>
                  <a:pt x="67" y="15"/>
                </a:cubicBezTo>
                <a:cubicBezTo>
                  <a:pt x="42" y="32"/>
                  <a:pt x="42" y="32"/>
                  <a:pt x="42" y="32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71"/>
                  <a:pt x="42" y="78"/>
                  <a:pt x="39" y="86"/>
                </a:cubicBezTo>
                <a:cubicBezTo>
                  <a:pt x="5" y="90"/>
                  <a:pt x="5" y="90"/>
                  <a:pt x="5" y="90"/>
                </a:cubicBezTo>
                <a:cubicBezTo>
                  <a:pt x="0" y="120"/>
                  <a:pt x="0" y="120"/>
                  <a:pt x="0" y="120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31" y="144"/>
                  <a:pt x="33" y="151"/>
                  <a:pt x="35" y="159"/>
                </a:cubicBezTo>
                <a:cubicBezTo>
                  <a:pt x="15" y="186"/>
                  <a:pt x="15" y="186"/>
                  <a:pt x="15" y="186"/>
                </a:cubicBezTo>
                <a:cubicBezTo>
                  <a:pt x="32" y="211"/>
                  <a:pt x="32" y="211"/>
                  <a:pt x="32" y="211"/>
                </a:cubicBezTo>
                <a:cubicBezTo>
                  <a:pt x="64" y="201"/>
                  <a:pt x="64" y="201"/>
                  <a:pt x="64" y="201"/>
                </a:cubicBezTo>
                <a:cubicBezTo>
                  <a:pt x="71" y="206"/>
                  <a:pt x="78" y="211"/>
                  <a:pt x="85" y="214"/>
                </a:cubicBezTo>
                <a:close/>
                <a:moveTo>
                  <a:pt x="93" y="160"/>
                </a:moveTo>
                <a:cubicBezTo>
                  <a:pt x="84" y="150"/>
                  <a:pt x="79" y="138"/>
                  <a:pt x="79" y="125"/>
                </a:cubicBezTo>
                <a:cubicBezTo>
                  <a:pt x="79" y="122"/>
                  <a:pt x="80" y="118"/>
                  <a:pt x="81" y="114"/>
                </a:cubicBezTo>
                <a:cubicBezTo>
                  <a:pt x="87" y="93"/>
                  <a:pt x="106" y="78"/>
                  <a:pt x="128" y="79"/>
                </a:cubicBezTo>
                <a:cubicBezTo>
                  <a:pt x="154" y="79"/>
                  <a:pt x="175" y="101"/>
                  <a:pt x="175" y="127"/>
                </a:cubicBezTo>
                <a:cubicBezTo>
                  <a:pt x="175" y="131"/>
                  <a:pt x="173" y="135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66" y="160"/>
                  <a:pt x="148" y="175"/>
                  <a:pt x="126" y="174"/>
                </a:cubicBezTo>
                <a:cubicBezTo>
                  <a:pt x="113" y="174"/>
                  <a:pt x="101" y="169"/>
                  <a:pt x="93" y="16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3837944" y="2128548"/>
            <a:ext cx="69394" cy="70783"/>
          </a:xfrm>
          <a:custGeom>
            <a:avLst/>
            <a:gdLst>
              <a:gd name="T0" fmla="*/ 0 w 65"/>
              <a:gd name="T1" fmla="*/ 32 h 65"/>
              <a:gd name="T2" fmla="*/ 1 w 65"/>
              <a:gd name="T3" fmla="*/ 24 h 65"/>
              <a:gd name="T4" fmla="*/ 34 w 65"/>
              <a:gd name="T5" fmla="*/ 0 h 65"/>
              <a:gd name="T6" fmla="*/ 65 w 65"/>
              <a:gd name="T7" fmla="*/ 33 h 65"/>
              <a:gd name="T8" fmla="*/ 63 w 65"/>
              <a:gd name="T9" fmla="*/ 41 h 65"/>
              <a:gd name="T10" fmla="*/ 63 w 65"/>
              <a:gd name="T11" fmla="*/ 41 h 65"/>
              <a:gd name="T12" fmla="*/ 32 w 65"/>
              <a:gd name="T13" fmla="*/ 65 h 65"/>
              <a:gd name="T14" fmla="*/ 9 w 65"/>
              <a:gd name="T15" fmla="*/ 55 h 65"/>
              <a:gd name="T16" fmla="*/ 0 w 65"/>
              <a:gd name="T17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" h="65">
                <a:moveTo>
                  <a:pt x="0" y="32"/>
                </a:moveTo>
                <a:cubicBezTo>
                  <a:pt x="0" y="29"/>
                  <a:pt x="1" y="26"/>
                  <a:pt x="1" y="24"/>
                </a:cubicBezTo>
                <a:cubicBezTo>
                  <a:pt x="5" y="9"/>
                  <a:pt x="19" y="0"/>
                  <a:pt x="34" y="0"/>
                </a:cubicBezTo>
                <a:cubicBezTo>
                  <a:pt x="52" y="0"/>
                  <a:pt x="65" y="15"/>
                  <a:pt x="65" y="33"/>
                </a:cubicBezTo>
                <a:cubicBezTo>
                  <a:pt x="65" y="36"/>
                  <a:pt x="64" y="38"/>
                  <a:pt x="63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59" y="55"/>
                  <a:pt x="46" y="65"/>
                  <a:pt x="32" y="65"/>
                </a:cubicBezTo>
                <a:cubicBezTo>
                  <a:pt x="23" y="65"/>
                  <a:pt x="15" y="61"/>
                  <a:pt x="9" y="55"/>
                </a:cubicBezTo>
                <a:cubicBezTo>
                  <a:pt x="3" y="49"/>
                  <a:pt x="0" y="41"/>
                  <a:pt x="0" y="3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61394" y="1973105"/>
            <a:ext cx="249820" cy="248433"/>
          </a:xfrm>
          <a:custGeom>
            <a:avLst/>
            <a:gdLst>
              <a:gd name="T0" fmla="*/ 78 w 232"/>
              <a:gd name="T1" fmla="*/ 196 h 231"/>
              <a:gd name="T2" fmla="*/ 82 w 232"/>
              <a:gd name="T3" fmla="*/ 227 h 231"/>
              <a:gd name="T4" fmla="*/ 109 w 232"/>
              <a:gd name="T5" fmla="*/ 231 h 231"/>
              <a:gd name="T6" fmla="*/ 123 w 232"/>
              <a:gd name="T7" fmla="*/ 204 h 231"/>
              <a:gd name="T8" fmla="*/ 146 w 232"/>
              <a:gd name="T9" fmla="*/ 199 h 231"/>
              <a:gd name="T10" fmla="*/ 171 w 232"/>
              <a:gd name="T11" fmla="*/ 218 h 231"/>
              <a:gd name="T12" fmla="*/ 194 w 232"/>
              <a:gd name="T13" fmla="*/ 202 h 231"/>
              <a:gd name="T14" fmla="*/ 184 w 232"/>
              <a:gd name="T15" fmla="*/ 172 h 231"/>
              <a:gd name="T16" fmla="*/ 196 w 232"/>
              <a:gd name="T17" fmla="*/ 153 h 231"/>
              <a:gd name="T18" fmla="*/ 227 w 232"/>
              <a:gd name="T19" fmla="*/ 149 h 231"/>
              <a:gd name="T20" fmla="*/ 232 w 232"/>
              <a:gd name="T21" fmla="*/ 122 h 231"/>
              <a:gd name="T22" fmla="*/ 204 w 232"/>
              <a:gd name="T23" fmla="*/ 107 h 231"/>
              <a:gd name="T24" fmla="*/ 199 w 232"/>
              <a:gd name="T25" fmla="*/ 86 h 231"/>
              <a:gd name="T26" fmla="*/ 218 w 232"/>
              <a:gd name="T27" fmla="*/ 61 h 231"/>
              <a:gd name="T28" fmla="*/ 203 w 232"/>
              <a:gd name="T29" fmla="*/ 38 h 231"/>
              <a:gd name="T30" fmla="*/ 173 w 232"/>
              <a:gd name="T31" fmla="*/ 48 h 231"/>
              <a:gd name="T32" fmla="*/ 154 w 232"/>
              <a:gd name="T33" fmla="*/ 36 h 231"/>
              <a:gd name="T34" fmla="*/ 150 w 232"/>
              <a:gd name="T35" fmla="*/ 4 h 231"/>
              <a:gd name="T36" fmla="*/ 123 w 232"/>
              <a:gd name="T37" fmla="*/ 0 h 231"/>
              <a:gd name="T38" fmla="*/ 108 w 232"/>
              <a:gd name="T39" fmla="*/ 27 h 231"/>
              <a:gd name="T40" fmla="*/ 86 w 232"/>
              <a:gd name="T41" fmla="*/ 32 h 231"/>
              <a:gd name="T42" fmla="*/ 61 w 232"/>
              <a:gd name="T43" fmla="*/ 13 h 231"/>
              <a:gd name="T44" fmla="*/ 38 w 232"/>
              <a:gd name="T45" fmla="*/ 29 h 231"/>
              <a:gd name="T46" fmla="*/ 48 w 232"/>
              <a:gd name="T47" fmla="*/ 59 h 231"/>
              <a:gd name="T48" fmla="*/ 35 w 232"/>
              <a:gd name="T49" fmla="*/ 78 h 231"/>
              <a:gd name="T50" fmla="*/ 5 w 232"/>
              <a:gd name="T51" fmla="*/ 82 h 231"/>
              <a:gd name="T52" fmla="*/ 0 w 232"/>
              <a:gd name="T53" fmla="*/ 109 h 231"/>
              <a:gd name="T54" fmla="*/ 27 w 232"/>
              <a:gd name="T55" fmla="*/ 124 h 231"/>
              <a:gd name="T56" fmla="*/ 32 w 232"/>
              <a:gd name="T57" fmla="*/ 145 h 231"/>
              <a:gd name="T58" fmla="*/ 13 w 232"/>
              <a:gd name="T59" fmla="*/ 170 h 231"/>
              <a:gd name="T60" fmla="*/ 29 w 232"/>
              <a:gd name="T61" fmla="*/ 192 h 231"/>
              <a:gd name="T62" fmla="*/ 58 w 232"/>
              <a:gd name="T63" fmla="*/ 183 h 231"/>
              <a:gd name="T64" fmla="*/ 78 w 232"/>
              <a:gd name="T65" fmla="*/ 196 h 231"/>
              <a:gd name="T66" fmla="*/ 84 w 232"/>
              <a:gd name="T67" fmla="*/ 146 h 231"/>
              <a:gd name="T68" fmla="*/ 72 w 232"/>
              <a:gd name="T69" fmla="*/ 115 h 231"/>
              <a:gd name="T70" fmla="*/ 74 w 232"/>
              <a:gd name="T71" fmla="*/ 104 h 231"/>
              <a:gd name="T72" fmla="*/ 117 w 232"/>
              <a:gd name="T73" fmla="*/ 72 h 231"/>
              <a:gd name="T74" fmla="*/ 160 w 232"/>
              <a:gd name="T75" fmla="*/ 116 h 231"/>
              <a:gd name="T76" fmla="*/ 159 w 232"/>
              <a:gd name="T77" fmla="*/ 127 h 231"/>
              <a:gd name="T78" fmla="*/ 159 w 232"/>
              <a:gd name="T79" fmla="*/ 127 h 231"/>
              <a:gd name="T80" fmla="*/ 115 w 232"/>
              <a:gd name="T81" fmla="*/ 159 h 231"/>
              <a:gd name="T82" fmla="*/ 84 w 232"/>
              <a:gd name="T83" fmla="*/ 146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2" h="231">
                <a:moveTo>
                  <a:pt x="78" y="196"/>
                </a:moveTo>
                <a:cubicBezTo>
                  <a:pt x="82" y="227"/>
                  <a:pt x="82" y="227"/>
                  <a:pt x="82" y="227"/>
                </a:cubicBezTo>
                <a:cubicBezTo>
                  <a:pt x="109" y="231"/>
                  <a:pt x="109" y="231"/>
                  <a:pt x="109" y="231"/>
                </a:cubicBezTo>
                <a:cubicBezTo>
                  <a:pt x="123" y="204"/>
                  <a:pt x="123" y="204"/>
                  <a:pt x="123" y="204"/>
                </a:cubicBezTo>
                <a:cubicBezTo>
                  <a:pt x="131" y="203"/>
                  <a:pt x="139" y="201"/>
                  <a:pt x="146" y="199"/>
                </a:cubicBezTo>
                <a:cubicBezTo>
                  <a:pt x="171" y="218"/>
                  <a:pt x="171" y="218"/>
                  <a:pt x="171" y="218"/>
                </a:cubicBezTo>
                <a:cubicBezTo>
                  <a:pt x="194" y="202"/>
                  <a:pt x="194" y="202"/>
                  <a:pt x="194" y="20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9" y="166"/>
                  <a:pt x="193" y="160"/>
                  <a:pt x="196" y="153"/>
                </a:cubicBezTo>
                <a:cubicBezTo>
                  <a:pt x="227" y="149"/>
                  <a:pt x="227" y="149"/>
                  <a:pt x="227" y="149"/>
                </a:cubicBezTo>
                <a:cubicBezTo>
                  <a:pt x="232" y="122"/>
                  <a:pt x="232" y="122"/>
                  <a:pt x="232" y="122"/>
                </a:cubicBezTo>
                <a:cubicBezTo>
                  <a:pt x="204" y="107"/>
                  <a:pt x="204" y="107"/>
                  <a:pt x="204" y="107"/>
                </a:cubicBezTo>
                <a:cubicBezTo>
                  <a:pt x="203" y="100"/>
                  <a:pt x="202" y="93"/>
                  <a:pt x="199" y="86"/>
                </a:cubicBezTo>
                <a:cubicBezTo>
                  <a:pt x="218" y="61"/>
                  <a:pt x="218" y="61"/>
                  <a:pt x="218" y="61"/>
                </a:cubicBezTo>
                <a:cubicBezTo>
                  <a:pt x="203" y="38"/>
                  <a:pt x="203" y="38"/>
                  <a:pt x="203" y="38"/>
                </a:cubicBezTo>
                <a:cubicBezTo>
                  <a:pt x="173" y="48"/>
                  <a:pt x="173" y="48"/>
                  <a:pt x="173" y="48"/>
                </a:cubicBezTo>
                <a:cubicBezTo>
                  <a:pt x="167" y="43"/>
                  <a:pt x="161" y="39"/>
                  <a:pt x="154" y="36"/>
                </a:cubicBezTo>
                <a:cubicBezTo>
                  <a:pt x="150" y="4"/>
                  <a:pt x="150" y="4"/>
                  <a:pt x="150" y="4"/>
                </a:cubicBezTo>
                <a:cubicBezTo>
                  <a:pt x="123" y="0"/>
                  <a:pt x="123" y="0"/>
                  <a:pt x="123" y="0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0" y="28"/>
                  <a:pt x="93" y="30"/>
                  <a:pt x="86" y="32"/>
                </a:cubicBezTo>
                <a:cubicBezTo>
                  <a:pt x="61" y="13"/>
                  <a:pt x="61" y="13"/>
                  <a:pt x="61" y="13"/>
                </a:cubicBezTo>
                <a:cubicBezTo>
                  <a:pt x="38" y="29"/>
                  <a:pt x="38" y="29"/>
                  <a:pt x="38" y="29"/>
                </a:cubicBezTo>
                <a:cubicBezTo>
                  <a:pt x="48" y="59"/>
                  <a:pt x="48" y="59"/>
                  <a:pt x="48" y="59"/>
                </a:cubicBezTo>
                <a:cubicBezTo>
                  <a:pt x="43" y="65"/>
                  <a:pt x="39" y="71"/>
                  <a:pt x="35" y="78"/>
                </a:cubicBezTo>
                <a:cubicBezTo>
                  <a:pt x="5" y="82"/>
                  <a:pt x="5" y="82"/>
                  <a:pt x="5" y="82"/>
                </a:cubicBezTo>
                <a:cubicBezTo>
                  <a:pt x="0" y="109"/>
                  <a:pt x="0" y="109"/>
                  <a:pt x="0" y="109"/>
                </a:cubicBezTo>
                <a:cubicBezTo>
                  <a:pt x="27" y="124"/>
                  <a:pt x="27" y="124"/>
                  <a:pt x="27" y="124"/>
                </a:cubicBezTo>
                <a:cubicBezTo>
                  <a:pt x="28" y="131"/>
                  <a:pt x="30" y="138"/>
                  <a:pt x="32" y="145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29" y="192"/>
                  <a:pt x="29" y="192"/>
                  <a:pt x="29" y="19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64" y="188"/>
                  <a:pt x="71" y="192"/>
                  <a:pt x="78" y="196"/>
                </a:cubicBezTo>
                <a:close/>
                <a:moveTo>
                  <a:pt x="84" y="146"/>
                </a:moveTo>
                <a:cubicBezTo>
                  <a:pt x="76" y="137"/>
                  <a:pt x="72" y="126"/>
                  <a:pt x="72" y="115"/>
                </a:cubicBezTo>
                <a:cubicBezTo>
                  <a:pt x="72" y="111"/>
                  <a:pt x="73" y="107"/>
                  <a:pt x="74" y="104"/>
                </a:cubicBezTo>
                <a:cubicBezTo>
                  <a:pt x="79" y="85"/>
                  <a:pt x="97" y="71"/>
                  <a:pt x="117" y="72"/>
                </a:cubicBezTo>
                <a:cubicBezTo>
                  <a:pt x="141" y="72"/>
                  <a:pt x="160" y="92"/>
                  <a:pt x="160" y="116"/>
                </a:cubicBezTo>
                <a:cubicBezTo>
                  <a:pt x="160" y="120"/>
                  <a:pt x="159" y="123"/>
                  <a:pt x="159" y="127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151" y="146"/>
                  <a:pt x="135" y="159"/>
                  <a:pt x="115" y="159"/>
                </a:cubicBezTo>
                <a:cubicBezTo>
                  <a:pt x="104" y="159"/>
                  <a:pt x="92" y="154"/>
                  <a:pt x="84" y="14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4154383" y="2066094"/>
            <a:ext cx="63843" cy="62455"/>
          </a:xfrm>
          <a:custGeom>
            <a:avLst/>
            <a:gdLst>
              <a:gd name="T0" fmla="*/ 0 w 59"/>
              <a:gd name="T1" fmla="*/ 29 h 59"/>
              <a:gd name="T2" fmla="*/ 1 w 59"/>
              <a:gd name="T3" fmla="*/ 22 h 59"/>
              <a:gd name="T4" fmla="*/ 30 w 59"/>
              <a:gd name="T5" fmla="*/ 0 h 59"/>
              <a:gd name="T6" fmla="*/ 59 w 59"/>
              <a:gd name="T7" fmla="*/ 30 h 59"/>
              <a:gd name="T8" fmla="*/ 57 w 59"/>
              <a:gd name="T9" fmla="*/ 37 h 59"/>
              <a:gd name="T10" fmla="*/ 57 w 59"/>
              <a:gd name="T11" fmla="*/ 37 h 59"/>
              <a:gd name="T12" fmla="*/ 28 w 59"/>
              <a:gd name="T13" fmla="*/ 59 h 59"/>
              <a:gd name="T14" fmla="*/ 8 w 59"/>
              <a:gd name="T15" fmla="*/ 50 h 59"/>
              <a:gd name="T16" fmla="*/ 0 w 59"/>
              <a:gd name="T17" fmla="*/ 2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59">
                <a:moveTo>
                  <a:pt x="0" y="29"/>
                </a:moveTo>
                <a:cubicBezTo>
                  <a:pt x="0" y="26"/>
                  <a:pt x="0" y="24"/>
                  <a:pt x="1" y="22"/>
                </a:cubicBezTo>
                <a:cubicBezTo>
                  <a:pt x="5" y="8"/>
                  <a:pt x="17" y="0"/>
                  <a:pt x="30" y="0"/>
                </a:cubicBezTo>
                <a:cubicBezTo>
                  <a:pt x="47" y="0"/>
                  <a:pt x="59" y="14"/>
                  <a:pt x="59" y="30"/>
                </a:cubicBezTo>
                <a:cubicBezTo>
                  <a:pt x="59" y="32"/>
                  <a:pt x="58" y="35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4" y="50"/>
                  <a:pt x="42" y="59"/>
                  <a:pt x="28" y="59"/>
                </a:cubicBezTo>
                <a:cubicBezTo>
                  <a:pt x="21" y="59"/>
                  <a:pt x="13" y="56"/>
                  <a:pt x="8" y="50"/>
                </a:cubicBezTo>
                <a:cubicBezTo>
                  <a:pt x="2" y="44"/>
                  <a:pt x="0" y="37"/>
                  <a:pt x="0" y="29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49931" y="2020293"/>
            <a:ext cx="273415" cy="273415"/>
          </a:xfrm>
          <a:custGeom>
            <a:avLst/>
            <a:gdLst>
              <a:gd name="T0" fmla="*/ 85 w 254"/>
              <a:gd name="T1" fmla="*/ 214 h 254"/>
              <a:gd name="T2" fmla="*/ 90 w 254"/>
              <a:gd name="T3" fmla="*/ 248 h 254"/>
              <a:gd name="T4" fmla="*/ 120 w 254"/>
              <a:gd name="T5" fmla="*/ 254 h 254"/>
              <a:gd name="T6" fmla="*/ 135 w 254"/>
              <a:gd name="T7" fmla="*/ 223 h 254"/>
              <a:gd name="T8" fmla="*/ 160 w 254"/>
              <a:gd name="T9" fmla="*/ 218 h 254"/>
              <a:gd name="T10" fmla="*/ 187 w 254"/>
              <a:gd name="T11" fmla="*/ 239 h 254"/>
              <a:gd name="T12" fmla="*/ 212 w 254"/>
              <a:gd name="T13" fmla="*/ 221 h 254"/>
              <a:gd name="T14" fmla="*/ 202 w 254"/>
              <a:gd name="T15" fmla="*/ 188 h 254"/>
              <a:gd name="T16" fmla="*/ 215 w 254"/>
              <a:gd name="T17" fmla="*/ 168 h 254"/>
              <a:gd name="T18" fmla="*/ 249 w 254"/>
              <a:gd name="T19" fmla="*/ 163 h 254"/>
              <a:gd name="T20" fmla="*/ 254 w 254"/>
              <a:gd name="T21" fmla="*/ 134 h 254"/>
              <a:gd name="T22" fmla="*/ 224 w 254"/>
              <a:gd name="T23" fmla="*/ 118 h 254"/>
              <a:gd name="T24" fmla="*/ 218 w 254"/>
              <a:gd name="T25" fmla="*/ 94 h 254"/>
              <a:gd name="T26" fmla="*/ 239 w 254"/>
              <a:gd name="T27" fmla="*/ 67 h 254"/>
              <a:gd name="T28" fmla="*/ 222 w 254"/>
              <a:gd name="T29" fmla="*/ 42 h 254"/>
              <a:gd name="T30" fmla="*/ 189 w 254"/>
              <a:gd name="T31" fmla="*/ 52 h 254"/>
              <a:gd name="T32" fmla="*/ 169 w 254"/>
              <a:gd name="T33" fmla="*/ 39 h 254"/>
              <a:gd name="T34" fmla="*/ 164 w 254"/>
              <a:gd name="T35" fmla="*/ 5 h 254"/>
              <a:gd name="T36" fmla="*/ 134 w 254"/>
              <a:gd name="T37" fmla="*/ 0 h 254"/>
              <a:gd name="T38" fmla="*/ 119 w 254"/>
              <a:gd name="T39" fmla="*/ 30 h 254"/>
              <a:gd name="T40" fmla="*/ 94 w 254"/>
              <a:gd name="T41" fmla="*/ 35 h 254"/>
              <a:gd name="T42" fmla="*/ 67 w 254"/>
              <a:gd name="T43" fmla="*/ 15 h 254"/>
              <a:gd name="T44" fmla="*/ 42 w 254"/>
              <a:gd name="T45" fmla="*/ 32 h 254"/>
              <a:gd name="T46" fmla="*/ 52 w 254"/>
              <a:gd name="T47" fmla="*/ 65 h 254"/>
              <a:gd name="T48" fmla="*/ 39 w 254"/>
              <a:gd name="T49" fmla="*/ 86 h 254"/>
              <a:gd name="T50" fmla="*/ 6 w 254"/>
              <a:gd name="T51" fmla="*/ 90 h 254"/>
              <a:gd name="T52" fmla="*/ 0 w 254"/>
              <a:gd name="T53" fmla="*/ 120 h 254"/>
              <a:gd name="T54" fmla="*/ 30 w 254"/>
              <a:gd name="T55" fmla="*/ 136 h 254"/>
              <a:gd name="T56" fmla="*/ 35 w 254"/>
              <a:gd name="T57" fmla="*/ 159 h 254"/>
              <a:gd name="T58" fmla="*/ 15 w 254"/>
              <a:gd name="T59" fmla="*/ 186 h 254"/>
              <a:gd name="T60" fmla="*/ 32 w 254"/>
              <a:gd name="T61" fmla="*/ 211 h 254"/>
              <a:gd name="T62" fmla="*/ 64 w 254"/>
              <a:gd name="T63" fmla="*/ 201 h 254"/>
              <a:gd name="T64" fmla="*/ 85 w 254"/>
              <a:gd name="T65" fmla="*/ 214 h 254"/>
              <a:gd name="T66" fmla="*/ 93 w 254"/>
              <a:gd name="T67" fmla="*/ 160 h 254"/>
              <a:gd name="T68" fmla="*/ 79 w 254"/>
              <a:gd name="T69" fmla="*/ 126 h 254"/>
              <a:gd name="T70" fmla="*/ 81 w 254"/>
              <a:gd name="T71" fmla="*/ 114 h 254"/>
              <a:gd name="T72" fmla="*/ 128 w 254"/>
              <a:gd name="T73" fmla="*/ 79 h 254"/>
              <a:gd name="T74" fmla="*/ 175 w 254"/>
              <a:gd name="T75" fmla="*/ 128 h 254"/>
              <a:gd name="T76" fmla="*/ 173 w 254"/>
              <a:gd name="T77" fmla="*/ 139 h 254"/>
              <a:gd name="T78" fmla="*/ 173 w 254"/>
              <a:gd name="T79" fmla="*/ 139 h 254"/>
              <a:gd name="T80" fmla="*/ 126 w 254"/>
              <a:gd name="T81" fmla="*/ 174 h 254"/>
              <a:gd name="T82" fmla="*/ 93 w 254"/>
              <a:gd name="T83" fmla="*/ 16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4" h="254">
                <a:moveTo>
                  <a:pt x="85" y="214"/>
                </a:moveTo>
                <a:cubicBezTo>
                  <a:pt x="90" y="248"/>
                  <a:pt x="90" y="248"/>
                  <a:pt x="90" y="248"/>
                </a:cubicBezTo>
                <a:cubicBezTo>
                  <a:pt x="120" y="254"/>
                  <a:pt x="120" y="254"/>
                  <a:pt x="120" y="254"/>
                </a:cubicBezTo>
                <a:cubicBezTo>
                  <a:pt x="135" y="223"/>
                  <a:pt x="135" y="223"/>
                  <a:pt x="135" y="223"/>
                </a:cubicBezTo>
                <a:cubicBezTo>
                  <a:pt x="144" y="223"/>
                  <a:pt x="152" y="221"/>
                  <a:pt x="160" y="218"/>
                </a:cubicBezTo>
                <a:cubicBezTo>
                  <a:pt x="187" y="239"/>
                  <a:pt x="187" y="239"/>
                  <a:pt x="187" y="239"/>
                </a:cubicBezTo>
                <a:cubicBezTo>
                  <a:pt x="212" y="221"/>
                  <a:pt x="212" y="221"/>
                  <a:pt x="212" y="221"/>
                </a:cubicBezTo>
                <a:cubicBezTo>
                  <a:pt x="202" y="188"/>
                  <a:pt x="202" y="188"/>
                  <a:pt x="202" y="188"/>
                </a:cubicBezTo>
                <a:cubicBezTo>
                  <a:pt x="207" y="182"/>
                  <a:pt x="211" y="175"/>
                  <a:pt x="215" y="168"/>
                </a:cubicBezTo>
                <a:cubicBezTo>
                  <a:pt x="249" y="163"/>
                  <a:pt x="249" y="163"/>
                  <a:pt x="249" y="163"/>
                </a:cubicBezTo>
                <a:cubicBezTo>
                  <a:pt x="254" y="134"/>
                  <a:pt x="254" y="134"/>
                  <a:pt x="254" y="134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23" y="109"/>
                  <a:pt x="221" y="102"/>
                  <a:pt x="218" y="94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22" y="42"/>
                  <a:pt x="222" y="42"/>
                  <a:pt x="222" y="4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3" y="47"/>
                  <a:pt x="176" y="43"/>
                  <a:pt x="169" y="39"/>
                </a:cubicBezTo>
                <a:cubicBezTo>
                  <a:pt x="164" y="5"/>
                  <a:pt x="164" y="5"/>
                  <a:pt x="164" y="5"/>
                </a:cubicBezTo>
                <a:cubicBezTo>
                  <a:pt x="134" y="0"/>
                  <a:pt x="134" y="0"/>
                  <a:pt x="134" y="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0" y="31"/>
                  <a:pt x="102" y="33"/>
                  <a:pt x="94" y="35"/>
                </a:cubicBezTo>
                <a:cubicBezTo>
                  <a:pt x="67" y="15"/>
                  <a:pt x="67" y="15"/>
                  <a:pt x="67" y="15"/>
                </a:cubicBezTo>
                <a:cubicBezTo>
                  <a:pt x="42" y="32"/>
                  <a:pt x="42" y="32"/>
                  <a:pt x="42" y="32"/>
                </a:cubicBezTo>
                <a:cubicBezTo>
                  <a:pt x="52" y="65"/>
                  <a:pt x="52" y="65"/>
                  <a:pt x="52" y="65"/>
                </a:cubicBezTo>
                <a:cubicBezTo>
                  <a:pt x="47" y="71"/>
                  <a:pt x="43" y="78"/>
                  <a:pt x="39" y="86"/>
                </a:cubicBezTo>
                <a:cubicBezTo>
                  <a:pt x="6" y="90"/>
                  <a:pt x="6" y="90"/>
                  <a:pt x="6" y="90"/>
                </a:cubicBezTo>
                <a:cubicBezTo>
                  <a:pt x="0" y="120"/>
                  <a:pt x="0" y="120"/>
                  <a:pt x="0" y="120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31" y="144"/>
                  <a:pt x="33" y="152"/>
                  <a:pt x="35" y="159"/>
                </a:cubicBezTo>
                <a:cubicBezTo>
                  <a:pt x="15" y="186"/>
                  <a:pt x="15" y="186"/>
                  <a:pt x="15" y="186"/>
                </a:cubicBezTo>
                <a:cubicBezTo>
                  <a:pt x="32" y="211"/>
                  <a:pt x="32" y="211"/>
                  <a:pt x="32" y="211"/>
                </a:cubicBezTo>
                <a:cubicBezTo>
                  <a:pt x="64" y="201"/>
                  <a:pt x="64" y="201"/>
                  <a:pt x="64" y="201"/>
                </a:cubicBezTo>
                <a:cubicBezTo>
                  <a:pt x="71" y="206"/>
                  <a:pt x="78" y="211"/>
                  <a:pt x="85" y="214"/>
                </a:cubicBezTo>
                <a:close/>
                <a:moveTo>
                  <a:pt x="93" y="160"/>
                </a:moveTo>
                <a:cubicBezTo>
                  <a:pt x="84" y="150"/>
                  <a:pt x="79" y="138"/>
                  <a:pt x="79" y="126"/>
                </a:cubicBezTo>
                <a:cubicBezTo>
                  <a:pt x="79" y="122"/>
                  <a:pt x="80" y="118"/>
                  <a:pt x="81" y="114"/>
                </a:cubicBezTo>
                <a:cubicBezTo>
                  <a:pt x="87" y="93"/>
                  <a:pt x="106" y="78"/>
                  <a:pt x="128" y="79"/>
                </a:cubicBezTo>
                <a:cubicBezTo>
                  <a:pt x="154" y="79"/>
                  <a:pt x="175" y="101"/>
                  <a:pt x="175" y="128"/>
                </a:cubicBezTo>
                <a:cubicBezTo>
                  <a:pt x="175" y="132"/>
                  <a:pt x="173" y="135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66" y="160"/>
                  <a:pt x="148" y="175"/>
                  <a:pt x="126" y="174"/>
                </a:cubicBezTo>
                <a:cubicBezTo>
                  <a:pt x="113" y="174"/>
                  <a:pt x="101" y="169"/>
                  <a:pt x="93" y="16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4651247" y="2121609"/>
            <a:ext cx="70783" cy="70783"/>
          </a:xfrm>
          <a:custGeom>
            <a:avLst/>
            <a:gdLst>
              <a:gd name="T0" fmla="*/ 0 w 65"/>
              <a:gd name="T1" fmla="*/ 32 h 65"/>
              <a:gd name="T2" fmla="*/ 2 w 65"/>
              <a:gd name="T3" fmla="*/ 24 h 65"/>
              <a:gd name="T4" fmla="*/ 34 w 65"/>
              <a:gd name="T5" fmla="*/ 0 h 65"/>
              <a:gd name="T6" fmla="*/ 65 w 65"/>
              <a:gd name="T7" fmla="*/ 33 h 65"/>
              <a:gd name="T8" fmla="*/ 63 w 65"/>
              <a:gd name="T9" fmla="*/ 41 h 65"/>
              <a:gd name="T10" fmla="*/ 63 w 65"/>
              <a:gd name="T11" fmla="*/ 41 h 65"/>
              <a:gd name="T12" fmla="*/ 32 w 65"/>
              <a:gd name="T13" fmla="*/ 65 h 65"/>
              <a:gd name="T14" fmla="*/ 9 w 65"/>
              <a:gd name="T15" fmla="*/ 55 h 65"/>
              <a:gd name="T16" fmla="*/ 0 w 65"/>
              <a:gd name="T17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" h="65">
                <a:moveTo>
                  <a:pt x="0" y="32"/>
                </a:moveTo>
                <a:cubicBezTo>
                  <a:pt x="0" y="29"/>
                  <a:pt x="1" y="27"/>
                  <a:pt x="2" y="24"/>
                </a:cubicBezTo>
                <a:cubicBezTo>
                  <a:pt x="5" y="10"/>
                  <a:pt x="19" y="0"/>
                  <a:pt x="34" y="0"/>
                </a:cubicBezTo>
                <a:cubicBezTo>
                  <a:pt x="52" y="1"/>
                  <a:pt x="65" y="15"/>
                  <a:pt x="65" y="33"/>
                </a:cubicBezTo>
                <a:cubicBezTo>
                  <a:pt x="65" y="36"/>
                  <a:pt x="64" y="38"/>
                  <a:pt x="63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59" y="55"/>
                  <a:pt x="47" y="65"/>
                  <a:pt x="32" y="65"/>
                </a:cubicBezTo>
                <a:cubicBezTo>
                  <a:pt x="23" y="65"/>
                  <a:pt x="15" y="61"/>
                  <a:pt x="9" y="55"/>
                </a:cubicBezTo>
                <a:cubicBezTo>
                  <a:pt x="3" y="49"/>
                  <a:pt x="0" y="41"/>
                  <a:pt x="0" y="32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11862" y="3528928"/>
            <a:ext cx="274802" cy="274802"/>
          </a:xfrm>
          <a:custGeom>
            <a:avLst/>
            <a:gdLst>
              <a:gd name="T0" fmla="*/ 20 w 255"/>
              <a:gd name="T1" fmla="*/ 59 h 255"/>
              <a:gd name="T2" fmla="*/ 39 w 255"/>
              <a:gd name="T3" fmla="*/ 87 h 255"/>
              <a:gd name="T4" fmla="*/ 31 w 255"/>
              <a:gd name="T5" fmla="*/ 111 h 255"/>
              <a:gd name="T6" fmla="*/ 0 w 255"/>
              <a:gd name="T7" fmla="*/ 124 h 255"/>
              <a:gd name="T8" fmla="*/ 3 w 255"/>
              <a:gd name="T9" fmla="*/ 155 h 255"/>
              <a:gd name="T10" fmla="*/ 36 w 255"/>
              <a:gd name="T11" fmla="*/ 162 h 255"/>
              <a:gd name="T12" fmla="*/ 48 w 255"/>
              <a:gd name="T13" fmla="*/ 183 h 255"/>
              <a:gd name="T14" fmla="*/ 35 w 255"/>
              <a:gd name="T15" fmla="*/ 215 h 255"/>
              <a:gd name="T16" fmla="*/ 58 w 255"/>
              <a:gd name="T17" fmla="*/ 234 h 255"/>
              <a:gd name="T18" fmla="*/ 86 w 255"/>
              <a:gd name="T19" fmla="*/ 216 h 255"/>
              <a:gd name="T20" fmla="*/ 110 w 255"/>
              <a:gd name="T21" fmla="*/ 223 h 255"/>
              <a:gd name="T22" fmla="*/ 123 w 255"/>
              <a:gd name="T23" fmla="*/ 255 h 255"/>
              <a:gd name="T24" fmla="*/ 154 w 255"/>
              <a:gd name="T25" fmla="*/ 252 h 255"/>
              <a:gd name="T26" fmla="*/ 161 w 255"/>
              <a:gd name="T27" fmla="*/ 219 h 255"/>
              <a:gd name="T28" fmla="*/ 183 w 255"/>
              <a:gd name="T29" fmla="*/ 207 h 255"/>
              <a:gd name="T30" fmla="*/ 215 w 255"/>
              <a:gd name="T31" fmla="*/ 220 h 255"/>
              <a:gd name="T32" fmla="*/ 234 w 255"/>
              <a:gd name="T33" fmla="*/ 196 h 255"/>
              <a:gd name="T34" fmla="*/ 216 w 255"/>
              <a:gd name="T35" fmla="*/ 167 h 255"/>
              <a:gd name="T36" fmla="*/ 223 w 255"/>
              <a:gd name="T37" fmla="*/ 144 h 255"/>
              <a:gd name="T38" fmla="*/ 255 w 255"/>
              <a:gd name="T39" fmla="*/ 131 h 255"/>
              <a:gd name="T40" fmla="*/ 252 w 255"/>
              <a:gd name="T41" fmla="*/ 101 h 255"/>
              <a:gd name="T42" fmla="*/ 218 w 255"/>
              <a:gd name="T43" fmla="*/ 93 h 255"/>
              <a:gd name="T44" fmla="*/ 207 w 255"/>
              <a:gd name="T45" fmla="*/ 72 h 255"/>
              <a:gd name="T46" fmla="*/ 220 w 255"/>
              <a:gd name="T47" fmla="*/ 40 h 255"/>
              <a:gd name="T48" fmla="*/ 197 w 255"/>
              <a:gd name="T49" fmla="*/ 21 h 255"/>
              <a:gd name="T50" fmla="*/ 168 w 255"/>
              <a:gd name="T51" fmla="*/ 39 h 255"/>
              <a:gd name="T52" fmla="*/ 144 w 255"/>
              <a:gd name="T53" fmla="*/ 32 h 255"/>
              <a:gd name="T54" fmla="*/ 131 w 255"/>
              <a:gd name="T55" fmla="*/ 0 h 255"/>
              <a:gd name="T56" fmla="*/ 101 w 255"/>
              <a:gd name="T57" fmla="*/ 3 h 255"/>
              <a:gd name="T58" fmla="*/ 94 w 255"/>
              <a:gd name="T59" fmla="*/ 37 h 255"/>
              <a:gd name="T60" fmla="*/ 71 w 255"/>
              <a:gd name="T61" fmla="*/ 48 h 255"/>
              <a:gd name="T62" fmla="*/ 40 w 255"/>
              <a:gd name="T63" fmla="*/ 35 h 255"/>
              <a:gd name="T64" fmla="*/ 20 w 255"/>
              <a:gd name="T65" fmla="*/ 59 h 255"/>
              <a:gd name="T66" fmla="*/ 174 w 255"/>
              <a:gd name="T67" fmla="*/ 116 h 255"/>
              <a:gd name="T68" fmla="*/ 175 w 255"/>
              <a:gd name="T69" fmla="*/ 128 h 255"/>
              <a:gd name="T70" fmla="*/ 139 w 255"/>
              <a:gd name="T71" fmla="*/ 174 h 255"/>
              <a:gd name="T72" fmla="*/ 103 w 255"/>
              <a:gd name="T73" fmla="*/ 169 h 255"/>
              <a:gd name="T74" fmla="*/ 81 w 255"/>
              <a:gd name="T75" fmla="*/ 139 h 255"/>
              <a:gd name="T76" fmla="*/ 79 w 255"/>
              <a:gd name="T77" fmla="*/ 128 h 255"/>
              <a:gd name="T78" fmla="*/ 116 w 255"/>
              <a:gd name="T79" fmla="*/ 81 h 255"/>
              <a:gd name="T80" fmla="*/ 174 w 255"/>
              <a:gd name="T81" fmla="*/ 11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55" h="255">
                <a:moveTo>
                  <a:pt x="20" y="59"/>
                </a:moveTo>
                <a:cubicBezTo>
                  <a:pt x="39" y="87"/>
                  <a:pt x="39" y="87"/>
                  <a:pt x="39" y="87"/>
                </a:cubicBezTo>
                <a:cubicBezTo>
                  <a:pt x="35" y="95"/>
                  <a:pt x="33" y="103"/>
                  <a:pt x="31" y="111"/>
                </a:cubicBezTo>
                <a:cubicBezTo>
                  <a:pt x="0" y="124"/>
                  <a:pt x="0" y="124"/>
                  <a:pt x="0" y="124"/>
                </a:cubicBezTo>
                <a:cubicBezTo>
                  <a:pt x="3" y="155"/>
                  <a:pt x="3" y="155"/>
                  <a:pt x="3" y="155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39" y="169"/>
                  <a:pt x="43" y="177"/>
                  <a:pt x="48" y="183"/>
                </a:cubicBezTo>
                <a:cubicBezTo>
                  <a:pt x="35" y="215"/>
                  <a:pt x="35" y="215"/>
                  <a:pt x="35" y="215"/>
                </a:cubicBezTo>
                <a:cubicBezTo>
                  <a:pt x="58" y="234"/>
                  <a:pt x="58" y="234"/>
                  <a:pt x="58" y="234"/>
                </a:cubicBezTo>
                <a:cubicBezTo>
                  <a:pt x="86" y="216"/>
                  <a:pt x="86" y="216"/>
                  <a:pt x="86" y="216"/>
                </a:cubicBezTo>
                <a:cubicBezTo>
                  <a:pt x="94" y="219"/>
                  <a:pt x="102" y="222"/>
                  <a:pt x="110" y="223"/>
                </a:cubicBezTo>
                <a:cubicBezTo>
                  <a:pt x="123" y="255"/>
                  <a:pt x="123" y="255"/>
                  <a:pt x="123" y="255"/>
                </a:cubicBezTo>
                <a:cubicBezTo>
                  <a:pt x="154" y="252"/>
                  <a:pt x="154" y="252"/>
                  <a:pt x="154" y="252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69" y="216"/>
                  <a:pt x="177" y="212"/>
                  <a:pt x="183" y="207"/>
                </a:cubicBezTo>
                <a:cubicBezTo>
                  <a:pt x="215" y="220"/>
                  <a:pt x="215" y="220"/>
                  <a:pt x="215" y="220"/>
                </a:cubicBezTo>
                <a:cubicBezTo>
                  <a:pt x="234" y="196"/>
                  <a:pt x="234" y="196"/>
                  <a:pt x="234" y="196"/>
                </a:cubicBezTo>
                <a:cubicBezTo>
                  <a:pt x="216" y="167"/>
                  <a:pt x="216" y="167"/>
                  <a:pt x="216" y="167"/>
                </a:cubicBezTo>
                <a:cubicBezTo>
                  <a:pt x="219" y="160"/>
                  <a:pt x="221" y="152"/>
                  <a:pt x="223" y="144"/>
                </a:cubicBezTo>
                <a:cubicBezTo>
                  <a:pt x="255" y="131"/>
                  <a:pt x="255" y="131"/>
                  <a:pt x="255" y="131"/>
                </a:cubicBezTo>
                <a:cubicBezTo>
                  <a:pt x="252" y="101"/>
                  <a:pt x="252" y="101"/>
                  <a:pt x="252" y="101"/>
                </a:cubicBezTo>
                <a:cubicBezTo>
                  <a:pt x="218" y="93"/>
                  <a:pt x="218" y="93"/>
                  <a:pt x="218" y="93"/>
                </a:cubicBezTo>
                <a:cubicBezTo>
                  <a:pt x="215" y="86"/>
                  <a:pt x="211" y="78"/>
                  <a:pt x="207" y="72"/>
                </a:cubicBezTo>
                <a:cubicBezTo>
                  <a:pt x="220" y="40"/>
                  <a:pt x="220" y="40"/>
                  <a:pt x="220" y="40"/>
                </a:cubicBezTo>
                <a:cubicBezTo>
                  <a:pt x="197" y="21"/>
                  <a:pt x="197" y="21"/>
                  <a:pt x="197" y="21"/>
                </a:cubicBezTo>
                <a:cubicBezTo>
                  <a:pt x="168" y="39"/>
                  <a:pt x="168" y="39"/>
                  <a:pt x="168" y="39"/>
                </a:cubicBezTo>
                <a:cubicBezTo>
                  <a:pt x="160" y="36"/>
                  <a:pt x="152" y="33"/>
                  <a:pt x="144" y="32"/>
                </a:cubicBezTo>
                <a:cubicBezTo>
                  <a:pt x="131" y="0"/>
                  <a:pt x="131" y="0"/>
                  <a:pt x="131" y="0"/>
                </a:cubicBezTo>
                <a:cubicBezTo>
                  <a:pt x="101" y="3"/>
                  <a:pt x="101" y="3"/>
                  <a:pt x="101" y="3"/>
                </a:cubicBezTo>
                <a:cubicBezTo>
                  <a:pt x="94" y="37"/>
                  <a:pt x="94" y="37"/>
                  <a:pt x="94" y="37"/>
                </a:cubicBezTo>
                <a:cubicBezTo>
                  <a:pt x="85" y="40"/>
                  <a:pt x="78" y="43"/>
                  <a:pt x="71" y="48"/>
                </a:cubicBezTo>
                <a:cubicBezTo>
                  <a:pt x="40" y="35"/>
                  <a:pt x="40" y="35"/>
                  <a:pt x="40" y="35"/>
                </a:cubicBezTo>
                <a:lnTo>
                  <a:pt x="20" y="59"/>
                </a:lnTo>
                <a:close/>
                <a:moveTo>
                  <a:pt x="174" y="116"/>
                </a:moveTo>
                <a:cubicBezTo>
                  <a:pt x="174" y="120"/>
                  <a:pt x="175" y="124"/>
                  <a:pt x="175" y="128"/>
                </a:cubicBezTo>
                <a:cubicBezTo>
                  <a:pt x="175" y="150"/>
                  <a:pt x="160" y="169"/>
                  <a:pt x="139" y="174"/>
                </a:cubicBezTo>
                <a:cubicBezTo>
                  <a:pt x="126" y="177"/>
                  <a:pt x="114" y="175"/>
                  <a:pt x="103" y="169"/>
                </a:cubicBezTo>
                <a:cubicBezTo>
                  <a:pt x="92" y="162"/>
                  <a:pt x="84" y="152"/>
                  <a:pt x="81" y="139"/>
                </a:cubicBezTo>
                <a:cubicBezTo>
                  <a:pt x="80" y="135"/>
                  <a:pt x="79" y="131"/>
                  <a:pt x="79" y="128"/>
                </a:cubicBezTo>
                <a:cubicBezTo>
                  <a:pt x="79" y="106"/>
                  <a:pt x="94" y="87"/>
                  <a:pt x="116" y="81"/>
                </a:cubicBezTo>
                <a:cubicBezTo>
                  <a:pt x="141" y="75"/>
                  <a:pt x="167" y="90"/>
                  <a:pt x="174" y="11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3514566" y="3628856"/>
            <a:ext cx="69394" cy="73559"/>
          </a:xfrm>
          <a:custGeom>
            <a:avLst/>
            <a:gdLst>
              <a:gd name="T0" fmla="*/ 64 w 65"/>
              <a:gd name="T1" fmla="*/ 28 h 69"/>
              <a:gd name="T2" fmla="*/ 65 w 65"/>
              <a:gd name="T3" fmla="*/ 36 h 69"/>
              <a:gd name="T4" fmla="*/ 40 w 65"/>
              <a:gd name="T5" fmla="*/ 67 h 69"/>
              <a:gd name="T6" fmla="*/ 15 w 65"/>
              <a:gd name="T7" fmla="*/ 64 h 69"/>
              <a:gd name="T8" fmla="*/ 1 w 65"/>
              <a:gd name="T9" fmla="*/ 44 h 69"/>
              <a:gd name="T10" fmla="*/ 0 w 65"/>
              <a:gd name="T11" fmla="*/ 36 h 69"/>
              <a:gd name="T12" fmla="*/ 24 w 65"/>
              <a:gd name="T13" fmla="*/ 4 h 69"/>
              <a:gd name="T14" fmla="*/ 64 w 65"/>
              <a:gd name="T15" fmla="*/ 28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" h="69">
                <a:moveTo>
                  <a:pt x="64" y="28"/>
                </a:moveTo>
                <a:cubicBezTo>
                  <a:pt x="64" y="30"/>
                  <a:pt x="65" y="33"/>
                  <a:pt x="65" y="36"/>
                </a:cubicBezTo>
                <a:cubicBezTo>
                  <a:pt x="65" y="51"/>
                  <a:pt x="55" y="64"/>
                  <a:pt x="40" y="67"/>
                </a:cubicBezTo>
                <a:cubicBezTo>
                  <a:pt x="32" y="69"/>
                  <a:pt x="23" y="68"/>
                  <a:pt x="15" y="64"/>
                </a:cubicBezTo>
                <a:cubicBezTo>
                  <a:pt x="8" y="59"/>
                  <a:pt x="3" y="52"/>
                  <a:pt x="1" y="44"/>
                </a:cubicBezTo>
                <a:cubicBezTo>
                  <a:pt x="0" y="41"/>
                  <a:pt x="0" y="38"/>
                  <a:pt x="0" y="36"/>
                </a:cubicBezTo>
                <a:cubicBezTo>
                  <a:pt x="0" y="21"/>
                  <a:pt x="10" y="8"/>
                  <a:pt x="24" y="4"/>
                </a:cubicBezTo>
                <a:cubicBezTo>
                  <a:pt x="42" y="0"/>
                  <a:pt x="59" y="10"/>
                  <a:pt x="64" y="28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42847" y="2139651"/>
            <a:ext cx="632877" cy="634266"/>
          </a:xfrm>
          <a:custGeom>
            <a:avLst/>
            <a:gdLst>
              <a:gd name="T0" fmla="*/ 582 w 587"/>
              <a:gd name="T1" fmla="*/ 356 h 588"/>
              <a:gd name="T2" fmla="*/ 539 w 587"/>
              <a:gd name="T3" fmla="*/ 298 h 588"/>
              <a:gd name="T4" fmla="*/ 583 w 587"/>
              <a:gd name="T5" fmla="*/ 243 h 588"/>
              <a:gd name="T6" fmla="*/ 522 w 587"/>
              <a:gd name="T7" fmla="*/ 203 h 588"/>
              <a:gd name="T8" fmla="*/ 541 w 587"/>
              <a:gd name="T9" fmla="*/ 134 h 588"/>
              <a:gd name="T10" fmla="*/ 471 w 587"/>
              <a:gd name="T11" fmla="*/ 124 h 588"/>
              <a:gd name="T12" fmla="*/ 462 w 587"/>
              <a:gd name="T13" fmla="*/ 53 h 588"/>
              <a:gd name="T14" fmla="*/ 390 w 587"/>
              <a:gd name="T15" fmla="*/ 68 h 588"/>
              <a:gd name="T16" fmla="*/ 356 w 587"/>
              <a:gd name="T17" fmla="*/ 6 h 588"/>
              <a:gd name="T18" fmla="*/ 298 w 587"/>
              <a:gd name="T19" fmla="*/ 48 h 588"/>
              <a:gd name="T20" fmla="*/ 243 w 587"/>
              <a:gd name="T21" fmla="*/ 5 h 588"/>
              <a:gd name="T22" fmla="*/ 203 w 587"/>
              <a:gd name="T23" fmla="*/ 66 h 588"/>
              <a:gd name="T24" fmla="*/ 134 w 587"/>
              <a:gd name="T25" fmla="*/ 47 h 588"/>
              <a:gd name="T26" fmla="*/ 123 w 587"/>
              <a:gd name="T27" fmla="*/ 117 h 588"/>
              <a:gd name="T28" fmla="*/ 53 w 587"/>
              <a:gd name="T29" fmla="*/ 125 h 588"/>
              <a:gd name="T30" fmla="*/ 68 w 587"/>
              <a:gd name="T31" fmla="*/ 197 h 588"/>
              <a:gd name="T32" fmla="*/ 6 w 587"/>
              <a:gd name="T33" fmla="*/ 232 h 588"/>
              <a:gd name="T34" fmla="*/ 48 w 587"/>
              <a:gd name="T35" fmla="*/ 290 h 588"/>
              <a:gd name="T36" fmla="*/ 4 w 587"/>
              <a:gd name="T37" fmla="*/ 345 h 588"/>
              <a:gd name="T38" fmla="*/ 66 w 587"/>
              <a:gd name="T39" fmla="*/ 385 h 588"/>
              <a:gd name="T40" fmla="*/ 47 w 587"/>
              <a:gd name="T41" fmla="*/ 454 h 588"/>
              <a:gd name="T42" fmla="*/ 117 w 587"/>
              <a:gd name="T43" fmla="*/ 465 h 588"/>
              <a:gd name="T44" fmla="*/ 125 w 587"/>
              <a:gd name="T45" fmla="*/ 535 h 588"/>
              <a:gd name="T46" fmla="*/ 197 w 587"/>
              <a:gd name="T47" fmla="*/ 520 h 588"/>
              <a:gd name="T48" fmla="*/ 232 w 587"/>
              <a:gd name="T49" fmla="*/ 582 h 588"/>
              <a:gd name="T50" fmla="*/ 289 w 587"/>
              <a:gd name="T51" fmla="*/ 540 h 588"/>
              <a:gd name="T52" fmla="*/ 345 w 587"/>
              <a:gd name="T53" fmla="*/ 583 h 588"/>
              <a:gd name="T54" fmla="*/ 385 w 587"/>
              <a:gd name="T55" fmla="*/ 522 h 588"/>
              <a:gd name="T56" fmla="*/ 453 w 587"/>
              <a:gd name="T57" fmla="*/ 541 h 588"/>
              <a:gd name="T58" fmla="*/ 464 w 587"/>
              <a:gd name="T59" fmla="*/ 471 h 588"/>
              <a:gd name="T60" fmla="*/ 535 w 587"/>
              <a:gd name="T61" fmla="*/ 463 h 588"/>
              <a:gd name="T62" fmla="*/ 520 w 587"/>
              <a:gd name="T63" fmla="*/ 391 h 588"/>
              <a:gd name="T64" fmla="*/ 243 w 587"/>
              <a:gd name="T65" fmla="*/ 476 h 588"/>
              <a:gd name="T66" fmla="*/ 345 w 587"/>
              <a:gd name="T67" fmla="*/ 112 h 588"/>
              <a:gd name="T68" fmla="*/ 243 w 587"/>
              <a:gd name="T69" fmla="*/ 476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7" h="588">
                <a:moveTo>
                  <a:pt x="572" y="392"/>
                </a:moveTo>
                <a:cubicBezTo>
                  <a:pt x="582" y="356"/>
                  <a:pt x="582" y="356"/>
                  <a:pt x="582" y="356"/>
                </a:cubicBezTo>
                <a:cubicBezTo>
                  <a:pt x="537" y="330"/>
                  <a:pt x="537" y="330"/>
                  <a:pt x="537" y="330"/>
                </a:cubicBezTo>
                <a:cubicBezTo>
                  <a:pt x="538" y="319"/>
                  <a:pt x="539" y="309"/>
                  <a:pt x="539" y="298"/>
                </a:cubicBezTo>
                <a:cubicBezTo>
                  <a:pt x="587" y="280"/>
                  <a:pt x="587" y="280"/>
                  <a:pt x="587" y="280"/>
                </a:cubicBezTo>
                <a:cubicBezTo>
                  <a:pt x="583" y="243"/>
                  <a:pt x="583" y="243"/>
                  <a:pt x="583" y="243"/>
                </a:cubicBezTo>
                <a:cubicBezTo>
                  <a:pt x="532" y="236"/>
                  <a:pt x="532" y="236"/>
                  <a:pt x="532" y="236"/>
                </a:cubicBezTo>
                <a:cubicBezTo>
                  <a:pt x="530" y="224"/>
                  <a:pt x="526" y="213"/>
                  <a:pt x="522" y="203"/>
                </a:cubicBezTo>
                <a:cubicBezTo>
                  <a:pt x="559" y="167"/>
                  <a:pt x="559" y="167"/>
                  <a:pt x="559" y="167"/>
                </a:cubicBezTo>
                <a:cubicBezTo>
                  <a:pt x="541" y="134"/>
                  <a:pt x="541" y="134"/>
                  <a:pt x="541" y="134"/>
                </a:cubicBezTo>
                <a:cubicBezTo>
                  <a:pt x="491" y="147"/>
                  <a:pt x="491" y="147"/>
                  <a:pt x="491" y="147"/>
                </a:cubicBezTo>
                <a:cubicBezTo>
                  <a:pt x="485" y="139"/>
                  <a:pt x="478" y="131"/>
                  <a:pt x="471" y="124"/>
                </a:cubicBezTo>
                <a:cubicBezTo>
                  <a:pt x="492" y="77"/>
                  <a:pt x="492" y="77"/>
                  <a:pt x="492" y="77"/>
                </a:cubicBezTo>
                <a:cubicBezTo>
                  <a:pt x="462" y="53"/>
                  <a:pt x="462" y="53"/>
                  <a:pt x="462" y="53"/>
                </a:cubicBezTo>
                <a:cubicBezTo>
                  <a:pt x="421" y="84"/>
                  <a:pt x="421" y="84"/>
                  <a:pt x="421" y="84"/>
                </a:cubicBezTo>
                <a:cubicBezTo>
                  <a:pt x="411" y="78"/>
                  <a:pt x="401" y="73"/>
                  <a:pt x="390" y="68"/>
                </a:cubicBezTo>
                <a:cubicBezTo>
                  <a:pt x="392" y="16"/>
                  <a:pt x="392" y="16"/>
                  <a:pt x="392" y="16"/>
                </a:cubicBezTo>
                <a:cubicBezTo>
                  <a:pt x="356" y="6"/>
                  <a:pt x="356" y="6"/>
                  <a:pt x="356" y="6"/>
                </a:cubicBezTo>
                <a:cubicBezTo>
                  <a:pt x="330" y="51"/>
                  <a:pt x="330" y="51"/>
                  <a:pt x="330" y="51"/>
                </a:cubicBezTo>
                <a:cubicBezTo>
                  <a:pt x="319" y="49"/>
                  <a:pt x="309" y="49"/>
                  <a:pt x="298" y="48"/>
                </a:cubicBezTo>
                <a:cubicBezTo>
                  <a:pt x="280" y="0"/>
                  <a:pt x="280" y="0"/>
                  <a:pt x="280" y="0"/>
                </a:cubicBezTo>
                <a:cubicBezTo>
                  <a:pt x="243" y="5"/>
                  <a:pt x="243" y="5"/>
                  <a:pt x="243" y="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24" y="58"/>
                  <a:pt x="213" y="62"/>
                  <a:pt x="203" y="66"/>
                </a:cubicBezTo>
                <a:cubicBezTo>
                  <a:pt x="167" y="29"/>
                  <a:pt x="167" y="29"/>
                  <a:pt x="167" y="29"/>
                </a:cubicBezTo>
                <a:cubicBezTo>
                  <a:pt x="134" y="47"/>
                  <a:pt x="134" y="47"/>
                  <a:pt x="134" y="47"/>
                </a:cubicBezTo>
                <a:cubicBezTo>
                  <a:pt x="147" y="97"/>
                  <a:pt x="147" y="97"/>
                  <a:pt x="147" y="97"/>
                </a:cubicBezTo>
                <a:cubicBezTo>
                  <a:pt x="139" y="103"/>
                  <a:pt x="131" y="110"/>
                  <a:pt x="123" y="117"/>
                </a:cubicBezTo>
                <a:cubicBezTo>
                  <a:pt x="76" y="96"/>
                  <a:pt x="76" y="96"/>
                  <a:pt x="76" y="96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78" y="176"/>
                  <a:pt x="73" y="187"/>
                  <a:pt x="68" y="197"/>
                </a:cubicBezTo>
                <a:cubicBezTo>
                  <a:pt x="16" y="196"/>
                  <a:pt x="16" y="196"/>
                  <a:pt x="16" y="196"/>
                </a:cubicBezTo>
                <a:cubicBezTo>
                  <a:pt x="6" y="232"/>
                  <a:pt x="6" y="232"/>
                  <a:pt x="6" y="232"/>
                </a:cubicBezTo>
                <a:cubicBezTo>
                  <a:pt x="51" y="258"/>
                  <a:pt x="51" y="258"/>
                  <a:pt x="51" y="258"/>
                </a:cubicBezTo>
                <a:cubicBezTo>
                  <a:pt x="49" y="269"/>
                  <a:pt x="48" y="279"/>
                  <a:pt x="48" y="290"/>
                </a:cubicBezTo>
                <a:cubicBezTo>
                  <a:pt x="0" y="308"/>
                  <a:pt x="0" y="308"/>
                  <a:pt x="0" y="308"/>
                </a:cubicBezTo>
                <a:cubicBezTo>
                  <a:pt x="4" y="345"/>
                  <a:pt x="4" y="345"/>
                  <a:pt x="4" y="345"/>
                </a:cubicBezTo>
                <a:cubicBezTo>
                  <a:pt x="55" y="352"/>
                  <a:pt x="55" y="352"/>
                  <a:pt x="55" y="352"/>
                </a:cubicBezTo>
                <a:cubicBezTo>
                  <a:pt x="58" y="364"/>
                  <a:pt x="62" y="375"/>
                  <a:pt x="66" y="385"/>
                </a:cubicBezTo>
                <a:cubicBezTo>
                  <a:pt x="29" y="421"/>
                  <a:pt x="29" y="421"/>
                  <a:pt x="29" y="421"/>
                </a:cubicBezTo>
                <a:cubicBezTo>
                  <a:pt x="47" y="454"/>
                  <a:pt x="47" y="454"/>
                  <a:pt x="47" y="454"/>
                </a:cubicBezTo>
                <a:cubicBezTo>
                  <a:pt x="97" y="441"/>
                  <a:pt x="97" y="441"/>
                  <a:pt x="97" y="441"/>
                </a:cubicBezTo>
                <a:cubicBezTo>
                  <a:pt x="103" y="449"/>
                  <a:pt x="110" y="457"/>
                  <a:pt x="117" y="465"/>
                </a:cubicBezTo>
                <a:cubicBezTo>
                  <a:pt x="96" y="511"/>
                  <a:pt x="96" y="511"/>
                  <a:pt x="96" y="511"/>
                </a:cubicBezTo>
                <a:cubicBezTo>
                  <a:pt x="125" y="535"/>
                  <a:pt x="125" y="535"/>
                  <a:pt x="125" y="535"/>
                </a:cubicBezTo>
                <a:cubicBezTo>
                  <a:pt x="167" y="504"/>
                  <a:pt x="167" y="504"/>
                  <a:pt x="167" y="504"/>
                </a:cubicBezTo>
                <a:cubicBezTo>
                  <a:pt x="176" y="510"/>
                  <a:pt x="187" y="515"/>
                  <a:pt x="197" y="520"/>
                </a:cubicBezTo>
                <a:cubicBezTo>
                  <a:pt x="196" y="572"/>
                  <a:pt x="196" y="572"/>
                  <a:pt x="196" y="572"/>
                </a:cubicBezTo>
                <a:cubicBezTo>
                  <a:pt x="232" y="582"/>
                  <a:pt x="232" y="582"/>
                  <a:pt x="232" y="582"/>
                </a:cubicBezTo>
                <a:cubicBezTo>
                  <a:pt x="258" y="537"/>
                  <a:pt x="258" y="537"/>
                  <a:pt x="258" y="537"/>
                </a:cubicBezTo>
                <a:cubicBezTo>
                  <a:pt x="269" y="539"/>
                  <a:pt x="279" y="539"/>
                  <a:pt x="289" y="540"/>
                </a:cubicBezTo>
                <a:cubicBezTo>
                  <a:pt x="308" y="588"/>
                  <a:pt x="308" y="588"/>
                  <a:pt x="308" y="588"/>
                </a:cubicBezTo>
                <a:cubicBezTo>
                  <a:pt x="345" y="583"/>
                  <a:pt x="345" y="583"/>
                  <a:pt x="345" y="583"/>
                </a:cubicBezTo>
                <a:cubicBezTo>
                  <a:pt x="352" y="533"/>
                  <a:pt x="352" y="533"/>
                  <a:pt x="352" y="533"/>
                </a:cubicBezTo>
                <a:cubicBezTo>
                  <a:pt x="364" y="530"/>
                  <a:pt x="375" y="526"/>
                  <a:pt x="385" y="522"/>
                </a:cubicBezTo>
                <a:cubicBezTo>
                  <a:pt x="421" y="559"/>
                  <a:pt x="421" y="559"/>
                  <a:pt x="421" y="559"/>
                </a:cubicBezTo>
                <a:cubicBezTo>
                  <a:pt x="453" y="541"/>
                  <a:pt x="453" y="541"/>
                  <a:pt x="453" y="541"/>
                </a:cubicBezTo>
                <a:cubicBezTo>
                  <a:pt x="440" y="491"/>
                  <a:pt x="440" y="491"/>
                  <a:pt x="440" y="491"/>
                </a:cubicBezTo>
                <a:cubicBezTo>
                  <a:pt x="449" y="485"/>
                  <a:pt x="457" y="478"/>
                  <a:pt x="464" y="471"/>
                </a:cubicBezTo>
                <a:cubicBezTo>
                  <a:pt x="511" y="492"/>
                  <a:pt x="511" y="492"/>
                  <a:pt x="511" y="492"/>
                </a:cubicBezTo>
                <a:cubicBezTo>
                  <a:pt x="535" y="463"/>
                  <a:pt x="535" y="463"/>
                  <a:pt x="535" y="463"/>
                </a:cubicBezTo>
                <a:cubicBezTo>
                  <a:pt x="504" y="421"/>
                  <a:pt x="504" y="421"/>
                  <a:pt x="504" y="421"/>
                </a:cubicBezTo>
                <a:cubicBezTo>
                  <a:pt x="510" y="412"/>
                  <a:pt x="515" y="401"/>
                  <a:pt x="520" y="391"/>
                </a:cubicBezTo>
                <a:lnTo>
                  <a:pt x="572" y="392"/>
                </a:lnTo>
                <a:close/>
                <a:moveTo>
                  <a:pt x="243" y="476"/>
                </a:moveTo>
                <a:cubicBezTo>
                  <a:pt x="142" y="447"/>
                  <a:pt x="84" y="343"/>
                  <a:pt x="112" y="243"/>
                </a:cubicBezTo>
                <a:cubicBezTo>
                  <a:pt x="140" y="142"/>
                  <a:pt x="245" y="84"/>
                  <a:pt x="345" y="112"/>
                </a:cubicBezTo>
                <a:cubicBezTo>
                  <a:pt x="446" y="141"/>
                  <a:pt x="504" y="245"/>
                  <a:pt x="476" y="345"/>
                </a:cubicBezTo>
                <a:cubicBezTo>
                  <a:pt x="447" y="446"/>
                  <a:pt x="343" y="504"/>
                  <a:pt x="243" y="47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73237" y="2370041"/>
            <a:ext cx="173487" cy="173487"/>
          </a:xfrm>
          <a:custGeom>
            <a:avLst/>
            <a:gdLst>
              <a:gd name="T0" fmla="*/ 80 w 160"/>
              <a:gd name="T1" fmla="*/ 160 h 160"/>
              <a:gd name="T2" fmla="*/ 160 w 160"/>
              <a:gd name="T3" fmla="*/ 80 h 160"/>
              <a:gd name="T4" fmla="*/ 80 w 160"/>
              <a:gd name="T5" fmla="*/ 0 h 160"/>
              <a:gd name="T6" fmla="*/ 0 w 160"/>
              <a:gd name="T7" fmla="*/ 80 h 160"/>
              <a:gd name="T8" fmla="*/ 80 w 160"/>
              <a:gd name="T9" fmla="*/ 160 h 160"/>
              <a:gd name="T10" fmla="*/ 80 w 160"/>
              <a:gd name="T11" fmla="*/ 115 h 160"/>
              <a:gd name="T12" fmla="*/ 45 w 160"/>
              <a:gd name="T13" fmla="*/ 80 h 160"/>
              <a:gd name="T14" fmla="*/ 80 w 160"/>
              <a:gd name="T15" fmla="*/ 45 h 160"/>
              <a:gd name="T16" fmla="*/ 115 w 160"/>
              <a:gd name="T17" fmla="*/ 80 h 160"/>
              <a:gd name="T18" fmla="*/ 80 w 160"/>
              <a:gd name="T19" fmla="*/ 115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0" h="160">
                <a:moveTo>
                  <a:pt x="80" y="160"/>
                </a:moveTo>
                <a:cubicBezTo>
                  <a:pt x="124" y="160"/>
                  <a:pt x="160" y="124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lose/>
                <a:moveTo>
                  <a:pt x="80" y="115"/>
                </a:moveTo>
                <a:cubicBezTo>
                  <a:pt x="61" y="115"/>
                  <a:pt x="45" y="99"/>
                  <a:pt x="45" y="80"/>
                </a:cubicBezTo>
                <a:cubicBezTo>
                  <a:pt x="45" y="61"/>
                  <a:pt x="61" y="45"/>
                  <a:pt x="80" y="45"/>
                </a:cubicBezTo>
                <a:cubicBezTo>
                  <a:pt x="99" y="45"/>
                  <a:pt x="115" y="61"/>
                  <a:pt x="115" y="80"/>
                </a:cubicBezTo>
                <a:cubicBezTo>
                  <a:pt x="115" y="99"/>
                  <a:pt x="99" y="115"/>
                  <a:pt x="80" y="115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90684" y="2167409"/>
            <a:ext cx="788321" cy="786933"/>
          </a:xfrm>
          <a:custGeom>
            <a:avLst/>
            <a:gdLst>
              <a:gd name="T0" fmla="*/ 461 w 730"/>
              <a:gd name="T1" fmla="*/ 716 h 729"/>
              <a:gd name="T2" fmla="*/ 500 w 730"/>
              <a:gd name="T3" fmla="*/ 638 h 729"/>
              <a:gd name="T4" fmla="*/ 586 w 730"/>
              <a:gd name="T5" fmla="*/ 654 h 729"/>
              <a:gd name="T6" fmla="*/ 593 w 730"/>
              <a:gd name="T7" fmla="*/ 567 h 729"/>
              <a:gd name="T8" fmla="*/ 682 w 730"/>
              <a:gd name="T9" fmla="*/ 546 h 729"/>
              <a:gd name="T10" fmla="*/ 654 w 730"/>
              <a:gd name="T11" fmla="*/ 462 h 729"/>
              <a:gd name="T12" fmla="*/ 726 w 730"/>
              <a:gd name="T13" fmla="*/ 413 h 729"/>
              <a:gd name="T14" fmla="*/ 669 w 730"/>
              <a:gd name="T15" fmla="*/ 346 h 729"/>
              <a:gd name="T16" fmla="*/ 717 w 730"/>
              <a:gd name="T17" fmla="*/ 269 h 729"/>
              <a:gd name="T18" fmla="*/ 638 w 730"/>
              <a:gd name="T19" fmla="*/ 229 h 729"/>
              <a:gd name="T20" fmla="*/ 655 w 730"/>
              <a:gd name="T21" fmla="*/ 143 h 729"/>
              <a:gd name="T22" fmla="*/ 567 w 730"/>
              <a:gd name="T23" fmla="*/ 136 h 729"/>
              <a:gd name="T24" fmla="*/ 546 w 730"/>
              <a:gd name="T25" fmla="*/ 47 h 729"/>
              <a:gd name="T26" fmla="*/ 463 w 730"/>
              <a:gd name="T27" fmla="*/ 76 h 729"/>
              <a:gd name="T28" fmla="*/ 413 w 730"/>
              <a:gd name="T29" fmla="*/ 3 h 729"/>
              <a:gd name="T30" fmla="*/ 347 w 730"/>
              <a:gd name="T31" fmla="*/ 60 h 729"/>
              <a:gd name="T32" fmla="*/ 269 w 730"/>
              <a:gd name="T33" fmla="*/ 13 h 729"/>
              <a:gd name="T34" fmla="*/ 230 w 730"/>
              <a:gd name="T35" fmla="*/ 91 h 729"/>
              <a:gd name="T36" fmla="*/ 144 w 730"/>
              <a:gd name="T37" fmla="*/ 75 h 729"/>
              <a:gd name="T38" fmla="*/ 137 w 730"/>
              <a:gd name="T39" fmla="*/ 162 h 729"/>
              <a:gd name="T40" fmla="*/ 48 w 730"/>
              <a:gd name="T41" fmla="*/ 183 h 729"/>
              <a:gd name="T42" fmla="*/ 76 w 730"/>
              <a:gd name="T43" fmla="*/ 267 h 729"/>
              <a:gd name="T44" fmla="*/ 3 w 730"/>
              <a:gd name="T45" fmla="*/ 316 h 729"/>
              <a:gd name="T46" fmla="*/ 61 w 730"/>
              <a:gd name="T47" fmla="*/ 383 h 729"/>
              <a:gd name="T48" fmla="*/ 13 w 730"/>
              <a:gd name="T49" fmla="*/ 460 h 729"/>
              <a:gd name="T50" fmla="*/ 92 w 730"/>
              <a:gd name="T51" fmla="*/ 499 h 729"/>
              <a:gd name="T52" fmla="*/ 75 w 730"/>
              <a:gd name="T53" fmla="*/ 586 h 729"/>
              <a:gd name="T54" fmla="*/ 163 w 730"/>
              <a:gd name="T55" fmla="*/ 592 h 729"/>
              <a:gd name="T56" fmla="*/ 184 w 730"/>
              <a:gd name="T57" fmla="*/ 682 h 729"/>
              <a:gd name="T58" fmla="*/ 267 w 730"/>
              <a:gd name="T59" fmla="*/ 653 h 729"/>
              <a:gd name="T60" fmla="*/ 317 w 730"/>
              <a:gd name="T61" fmla="*/ 726 h 729"/>
              <a:gd name="T62" fmla="*/ 383 w 730"/>
              <a:gd name="T63" fmla="*/ 669 h 729"/>
              <a:gd name="T64" fmla="*/ 262 w 730"/>
              <a:gd name="T65" fmla="*/ 575 h 729"/>
              <a:gd name="T66" fmla="*/ 468 w 730"/>
              <a:gd name="T67" fmla="*/ 154 h 729"/>
              <a:gd name="T68" fmla="*/ 262 w 730"/>
              <a:gd name="T69" fmla="*/ 575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0" h="729">
                <a:moveTo>
                  <a:pt x="426" y="663"/>
                </a:moveTo>
                <a:cubicBezTo>
                  <a:pt x="461" y="716"/>
                  <a:pt x="461" y="716"/>
                  <a:pt x="461" y="716"/>
                </a:cubicBezTo>
                <a:cubicBezTo>
                  <a:pt x="505" y="701"/>
                  <a:pt x="505" y="701"/>
                  <a:pt x="505" y="701"/>
                </a:cubicBezTo>
                <a:cubicBezTo>
                  <a:pt x="500" y="638"/>
                  <a:pt x="500" y="638"/>
                  <a:pt x="500" y="638"/>
                </a:cubicBezTo>
                <a:cubicBezTo>
                  <a:pt x="512" y="632"/>
                  <a:pt x="523" y="625"/>
                  <a:pt x="534" y="618"/>
                </a:cubicBezTo>
                <a:cubicBezTo>
                  <a:pt x="586" y="654"/>
                  <a:pt x="586" y="654"/>
                  <a:pt x="586" y="654"/>
                </a:cubicBezTo>
                <a:cubicBezTo>
                  <a:pt x="621" y="624"/>
                  <a:pt x="621" y="624"/>
                  <a:pt x="621" y="624"/>
                </a:cubicBezTo>
                <a:cubicBezTo>
                  <a:pt x="593" y="567"/>
                  <a:pt x="593" y="567"/>
                  <a:pt x="593" y="567"/>
                </a:cubicBezTo>
                <a:cubicBezTo>
                  <a:pt x="602" y="556"/>
                  <a:pt x="611" y="545"/>
                  <a:pt x="619" y="533"/>
                </a:cubicBezTo>
                <a:cubicBezTo>
                  <a:pt x="682" y="546"/>
                  <a:pt x="682" y="546"/>
                  <a:pt x="682" y="546"/>
                </a:cubicBezTo>
                <a:cubicBezTo>
                  <a:pt x="703" y="504"/>
                  <a:pt x="703" y="504"/>
                  <a:pt x="703" y="504"/>
                </a:cubicBezTo>
                <a:cubicBezTo>
                  <a:pt x="654" y="462"/>
                  <a:pt x="654" y="462"/>
                  <a:pt x="654" y="462"/>
                </a:cubicBezTo>
                <a:cubicBezTo>
                  <a:pt x="658" y="450"/>
                  <a:pt x="661" y="437"/>
                  <a:pt x="664" y="425"/>
                </a:cubicBezTo>
                <a:cubicBezTo>
                  <a:pt x="726" y="413"/>
                  <a:pt x="726" y="413"/>
                  <a:pt x="726" y="413"/>
                </a:cubicBezTo>
                <a:cubicBezTo>
                  <a:pt x="730" y="367"/>
                  <a:pt x="730" y="367"/>
                  <a:pt x="730" y="367"/>
                </a:cubicBezTo>
                <a:cubicBezTo>
                  <a:pt x="669" y="346"/>
                  <a:pt x="669" y="346"/>
                  <a:pt x="669" y="346"/>
                </a:cubicBezTo>
                <a:cubicBezTo>
                  <a:pt x="668" y="332"/>
                  <a:pt x="666" y="318"/>
                  <a:pt x="664" y="304"/>
                </a:cubicBezTo>
                <a:cubicBezTo>
                  <a:pt x="717" y="269"/>
                  <a:pt x="717" y="269"/>
                  <a:pt x="717" y="269"/>
                </a:cubicBezTo>
                <a:cubicBezTo>
                  <a:pt x="702" y="225"/>
                  <a:pt x="702" y="225"/>
                  <a:pt x="702" y="225"/>
                </a:cubicBezTo>
                <a:cubicBezTo>
                  <a:pt x="638" y="229"/>
                  <a:pt x="638" y="229"/>
                  <a:pt x="638" y="229"/>
                </a:cubicBezTo>
                <a:cubicBezTo>
                  <a:pt x="632" y="218"/>
                  <a:pt x="626" y="207"/>
                  <a:pt x="619" y="196"/>
                </a:cubicBezTo>
                <a:cubicBezTo>
                  <a:pt x="655" y="143"/>
                  <a:pt x="655" y="143"/>
                  <a:pt x="655" y="143"/>
                </a:cubicBezTo>
                <a:cubicBezTo>
                  <a:pt x="624" y="108"/>
                  <a:pt x="624" y="108"/>
                  <a:pt x="624" y="108"/>
                </a:cubicBezTo>
                <a:cubicBezTo>
                  <a:pt x="567" y="136"/>
                  <a:pt x="567" y="136"/>
                  <a:pt x="567" y="136"/>
                </a:cubicBezTo>
                <a:cubicBezTo>
                  <a:pt x="557" y="127"/>
                  <a:pt x="545" y="118"/>
                  <a:pt x="533" y="110"/>
                </a:cubicBezTo>
                <a:cubicBezTo>
                  <a:pt x="546" y="47"/>
                  <a:pt x="546" y="47"/>
                  <a:pt x="546" y="47"/>
                </a:cubicBezTo>
                <a:cubicBezTo>
                  <a:pt x="505" y="27"/>
                  <a:pt x="505" y="27"/>
                  <a:pt x="505" y="27"/>
                </a:cubicBezTo>
                <a:cubicBezTo>
                  <a:pt x="463" y="76"/>
                  <a:pt x="463" y="76"/>
                  <a:pt x="463" y="76"/>
                </a:cubicBezTo>
                <a:cubicBezTo>
                  <a:pt x="450" y="72"/>
                  <a:pt x="438" y="68"/>
                  <a:pt x="425" y="66"/>
                </a:cubicBezTo>
                <a:cubicBezTo>
                  <a:pt x="413" y="3"/>
                  <a:pt x="413" y="3"/>
                  <a:pt x="413" y="3"/>
                </a:cubicBezTo>
                <a:cubicBezTo>
                  <a:pt x="367" y="0"/>
                  <a:pt x="367" y="0"/>
                  <a:pt x="367" y="0"/>
                </a:cubicBezTo>
                <a:cubicBezTo>
                  <a:pt x="347" y="60"/>
                  <a:pt x="347" y="60"/>
                  <a:pt x="347" y="60"/>
                </a:cubicBezTo>
                <a:cubicBezTo>
                  <a:pt x="332" y="61"/>
                  <a:pt x="318" y="63"/>
                  <a:pt x="304" y="66"/>
                </a:cubicBezTo>
                <a:cubicBezTo>
                  <a:pt x="269" y="13"/>
                  <a:pt x="269" y="13"/>
                  <a:pt x="269" y="13"/>
                </a:cubicBezTo>
                <a:cubicBezTo>
                  <a:pt x="225" y="28"/>
                  <a:pt x="225" y="28"/>
                  <a:pt x="225" y="28"/>
                </a:cubicBezTo>
                <a:cubicBezTo>
                  <a:pt x="230" y="91"/>
                  <a:pt x="230" y="91"/>
                  <a:pt x="230" y="91"/>
                </a:cubicBezTo>
                <a:cubicBezTo>
                  <a:pt x="218" y="97"/>
                  <a:pt x="207" y="103"/>
                  <a:pt x="196" y="111"/>
                </a:cubicBezTo>
                <a:cubicBezTo>
                  <a:pt x="144" y="75"/>
                  <a:pt x="144" y="75"/>
                  <a:pt x="144" y="7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37" y="162"/>
                  <a:pt x="137" y="162"/>
                  <a:pt x="137" y="162"/>
                </a:cubicBezTo>
                <a:cubicBezTo>
                  <a:pt x="128" y="173"/>
                  <a:pt x="119" y="184"/>
                  <a:pt x="111" y="196"/>
                </a:cubicBezTo>
                <a:cubicBezTo>
                  <a:pt x="48" y="183"/>
                  <a:pt x="48" y="183"/>
                  <a:pt x="48" y="183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76" y="267"/>
                  <a:pt x="76" y="267"/>
                  <a:pt x="76" y="267"/>
                </a:cubicBezTo>
                <a:cubicBezTo>
                  <a:pt x="72" y="279"/>
                  <a:pt x="69" y="292"/>
                  <a:pt x="66" y="304"/>
                </a:cubicBezTo>
                <a:cubicBezTo>
                  <a:pt x="3" y="316"/>
                  <a:pt x="3" y="316"/>
                  <a:pt x="3" y="316"/>
                </a:cubicBezTo>
                <a:cubicBezTo>
                  <a:pt x="0" y="362"/>
                  <a:pt x="0" y="362"/>
                  <a:pt x="0" y="362"/>
                </a:cubicBezTo>
                <a:cubicBezTo>
                  <a:pt x="61" y="383"/>
                  <a:pt x="61" y="383"/>
                  <a:pt x="61" y="383"/>
                </a:cubicBezTo>
                <a:cubicBezTo>
                  <a:pt x="62" y="397"/>
                  <a:pt x="63" y="411"/>
                  <a:pt x="66" y="425"/>
                </a:cubicBezTo>
                <a:cubicBezTo>
                  <a:pt x="13" y="460"/>
                  <a:pt x="13" y="460"/>
                  <a:pt x="13" y="460"/>
                </a:cubicBezTo>
                <a:cubicBezTo>
                  <a:pt x="28" y="504"/>
                  <a:pt x="28" y="504"/>
                  <a:pt x="28" y="504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7" y="511"/>
                  <a:pt x="104" y="522"/>
                  <a:pt x="111" y="533"/>
                </a:cubicBezTo>
                <a:cubicBezTo>
                  <a:pt x="75" y="586"/>
                  <a:pt x="75" y="586"/>
                  <a:pt x="75" y="586"/>
                </a:cubicBezTo>
                <a:cubicBezTo>
                  <a:pt x="106" y="621"/>
                  <a:pt x="106" y="621"/>
                  <a:pt x="106" y="621"/>
                </a:cubicBezTo>
                <a:cubicBezTo>
                  <a:pt x="163" y="592"/>
                  <a:pt x="163" y="592"/>
                  <a:pt x="163" y="592"/>
                </a:cubicBezTo>
                <a:cubicBezTo>
                  <a:pt x="173" y="602"/>
                  <a:pt x="185" y="611"/>
                  <a:pt x="197" y="619"/>
                </a:cubicBezTo>
                <a:cubicBezTo>
                  <a:pt x="184" y="682"/>
                  <a:pt x="184" y="682"/>
                  <a:pt x="184" y="682"/>
                </a:cubicBezTo>
                <a:cubicBezTo>
                  <a:pt x="225" y="702"/>
                  <a:pt x="225" y="702"/>
                  <a:pt x="225" y="702"/>
                </a:cubicBezTo>
                <a:cubicBezTo>
                  <a:pt x="267" y="653"/>
                  <a:pt x="267" y="653"/>
                  <a:pt x="267" y="653"/>
                </a:cubicBezTo>
                <a:cubicBezTo>
                  <a:pt x="280" y="657"/>
                  <a:pt x="292" y="661"/>
                  <a:pt x="305" y="663"/>
                </a:cubicBezTo>
                <a:cubicBezTo>
                  <a:pt x="317" y="726"/>
                  <a:pt x="317" y="726"/>
                  <a:pt x="317" y="726"/>
                </a:cubicBezTo>
                <a:cubicBezTo>
                  <a:pt x="363" y="729"/>
                  <a:pt x="363" y="729"/>
                  <a:pt x="363" y="729"/>
                </a:cubicBezTo>
                <a:cubicBezTo>
                  <a:pt x="383" y="669"/>
                  <a:pt x="383" y="669"/>
                  <a:pt x="383" y="669"/>
                </a:cubicBezTo>
                <a:cubicBezTo>
                  <a:pt x="397" y="668"/>
                  <a:pt x="412" y="666"/>
                  <a:pt x="426" y="663"/>
                </a:cubicBezTo>
                <a:close/>
                <a:moveTo>
                  <a:pt x="262" y="575"/>
                </a:moveTo>
                <a:cubicBezTo>
                  <a:pt x="146" y="518"/>
                  <a:pt x="97" y="377"/>
                  <a:pt x="154" y="261"/>
                </a:cubicBezTo>
                <a:cubicBezTo>
                  <a:pt x="211" y="145"/>
                  <a:pt x="352" y="97"/>
                  <a:pt x="468" y="154"/>
                </a:cubicBezTo>
                <a:cubicBezTo>
                  <a:pt x="584" y="211"/>
                  <a:pt x="632" y="351"/>
                  <a:pt x="575" y="468"/>
                </a:cubicBezTo>
                <a:cubicBezTo>
                  <a:pt x="518" y="584"/>
                  <a:pt x="378" y="632"/>
                  <a:pt x="262" y="575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77977" y="2457478"/>
            <a:ext cx="213735" cy="213735"/>
          </a:xfrm>
          <a:custGeom>
            <a:avLst/>
            <a:gdLst>
              <a:gd name="T0" fmla="*/ 99 w 198"/>
              <a:gd name="T1" fmla="*/ 198 h 198"/>
              <a:gd name="T2" fmla="*/ 198 w 198"/>
              <a:gd name="T3" fmla="*/ 99 h 198"/>
              <a:gd name="T4" fmla="*/ 99 w 198"/>
              <a:gd name="T5" fmla="*/ 0 h 198"/>
              <a:gd name="T6" fmla="*/ 0 w 198"/>
              <a:gd name="T7" fmla="*/ 99 h 198"/>
              <a:gd name="T8" fmla="*/ 99 w 198"/>
              <a:gd name="T9" fmla="*/ 198 h 198"/>
              <a:gd name="T10" fmla="*/ 99 w 198"/>
              <a:gd name="T11" fmla="*/ 143 h 198"/>
              <a:gd name="T12" fmla="*/ 55 w 198"/>
              <a:gd name="T13" fmla="*/ 99 h 198"/>
              <a:gd name="T14" fmla="*/ 99 w 198"/>
              <a:gd name="T15" fmla="*/ 55 h 198"/>
              <a:gd name="T16" fmla="*/ 143 w 198"/>
              <a:gd name="T17" fmla="*/ 99 h 198"/>
              <a:gd name="T18" fmla="*/ 99 w 198"/>
              <a:gd name="T19" fmla="*/ 14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8" h="198">
                <a:moveTo>
                  <a:pt x="99" y="198"/>
                </a:moveTo>
                <a:cubicBezTo>
                  <a:pt x="154" y="198"/>
                  <a:pt x="198" y="154"/>
                  <a:pt x="198" y="99"/>
                </a:cubicBezTo>
                <a:cubicBezTo>
                  <a:pt x="198" y="45"/>
                  <a:pt x="154" y="0"/>
                  <a:pt x="99" y="0"/>
                </a:cubicBezTo>
                <a:cubicBezTo>
                  <a:pt x="45" y="0"/>
                  <a:pt x="0" y="45"/>
                  <a:pt x="0" y="99"/>
                </a:cubicBezTo>
                <a:cubicBezTo>
                  <a:pt x="0" y="154"/>
                  <a:pt x="45" y="198"/>
                  <a:pt x="99" y="198"/>
                </a:cubicBezTo>
                <a:close/>
                <a:moveTo>
                  <a:pt x="99" y="143"/>
                </a:moveTo>
                <a:cubicBezTo>
                  <a:pt x="75" y="143"/>
                  <a:pt x="55" y="123"/>
                  <a:pt x="55" y="99"/>
                </a:cubicBezTo>
                <a:cubicBezTo>
                  <a:pt x="55" y="75"/>
                  <a:pt x="75" y="55"/>
                  <a:pt x="99" y="55"/>
                </a:cubicBezTo>
                <a:cubicBezTo>
                  <a:pt x="123" y="55"/>
                  <a:pt x="143" y="75"/>
                  <a:pt x="143" y="99"/>
                </a:cubicBezTo>
                <a:cubicBezTo>
                  <a:pt x="143" y="123"/>
                  <a:pt x="123" y="143"/>
                  <a:pt x="99" y="143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06167" y="2883560"/>
            <a:ext cx="784158" cy="784158"/>
          </a:xfrm>
          <a:custGeom>
            <a:avLst/>
            <a:gdLst>
              <a:gd name="T0" fmla="*/ 435 w 727"/>
              <a:gd name="T1" fmla="*/ 721 h 727"/>
              <a:gd name="T2" fmla="*/ 479 w 727"/>
              <a:gd name="T3" fmla="*/ 645 h 727"/>
              <a:gd name="T4" fmla="*/ 564 w 727"/>
              <a:gd name="T5" fmla="*/ 668 h 727"/>
              <a:gd name="T6" fmla="*/ 577 w 727"/>
              <a:gd name="T7" fmla="*/ 581 h 727"/>
              <a:gd name="T8" fmla="*/ 668 w 727"/>
              <a:gd name="T9" fmla="*/ 566 h 727"/>
              <a:gd name="T10" fmla="*/ 645 w 727"/>
              <a:gd name="T11" fmla="*/ 481 h 727"/>
              <a:gd name="T12" fmla="*/ 721 w 727"/>
              <a:gd name="T13" fmla="*/ 436 h 727"/>
              <a:gd name="T14" fmla="*/ 668 w 727"/>
              <a:gd name="T15" fmla="*/ 366 h 727"/>
              <a:gd name="T16" fmla="*/ 721 w 727"/>
              <a:gd name="T17" fmla="*/ 292 h 727"/>
              <a:gd name="T18" fmla="*/ 645 w 727"/>
              <a:gd name="T19" fmla="*/ 247 h 727"/>
              <a:gd name="T20" fmla="*/ 668 w 727"/>
              <a:gd name="T21" fmla="*/ 162 h 727"/>
              <a:gd name="T22" fmla="*/ 581 w 727"/>
              <a:gd name="T23" fmla="*/ 150 h 727"/>
              <a:gd name="T24" fmla="*/ 566 w 727"/>
              <a:gd name="T25" fmla="*/ 59 h 727"/>
              <a:gd name="T26" fmla="*/ 481 w 727"/>
              <a:gd name="T27" fmla="*/ 82 h 727"/>
              <a:gd name="T28" fmla="*/ 436 w 727"/>
              <a:gd name="T29" fmla="*/ 6 h 727"/>
              <a:gd name="T30" fmla="*/ 366 w 727"/>
              <a:gd name="T31" fmla="*/ 58 h 727"/>
              <a:gd name="T32" fmla="*/ 292 w 727"/>
              <a:gd name="T33" fmla="*/ 6 h 727"/>
              <a:gd name="T34" fmla="*/ 247 w 727"/>
              <a:gd name="T35" fmla="*/ 81 h 727"/>
              <a:gd name="T36" fmla="*/ 162 w 727"/>
              <a:gd name="T37" fmla="*/ 59 h 727"/>
              <a:gd name="T38" fmla="*/ 150 w 727"/>
              <a:gd name="T39" fmla="*/ 146 h 727"/>
              <a:gd name="T40" fmla="*/ 59 w 727"/>
              <a:gd name="T41" fmla="*/ 161 h 727"/>
              <a:gd name="T42" fmla="*/ 82 w 727"/>
              <a:gd name="T43" fmla="*/ 246 h 727"/>
              <a:gd name="T44" fmla="*/ 6 w 727"/>
              <a:gd name="T45" fmla="*/ 290 h 727"/>
              <a:gd name="T46" fmla="*/ 59 w 727"/>
              <a:gd name="T47" fmla="*/ 361 h 727"/>
              <a:gd name="T48" fmla="*/ 6 w 727"/>
              <a:gd name="T49" fmla="*/ 435 h 727"/>
              <a:gd name="T50" fmla="*/ 82 w 727"/>
              <a:gd name="T51" fmla="*/ 479 h 727"/>
              <a:gd name="T52" fmla="*/ 59 w 727"/>
              <a:gd name="T53" fmla="*/ 564 h 727"/>
              <a:gd name="T54" fmla="*/ 146 w 727"/>
              <a:gd name="T55" fmla="*/ 577 h 727"/>
              <a:gd name="T56" fmla="*/ 161 w 727"/>
              <a:gd name="T57" fmla="*/ 667 h 727"/>
              <a:gd name="T58" fmla="*/ 246 w 727"/>
              <a:gd name="T59" fmla="*/ 645 h 727"/>
              <a:gd name="T60" fmla="*/ 290 w 727"/>
              <a:gd name="T61" fmla="*/ 721 h 727"/>
              <a:gd name="T62" fmla="*/ 361 w 727"/>
              <a:gd name="T63" fmla="*/ 668 h 727"/>
              <a:gd name="T64" fmla="*/ 246 w 727"/>
              <a:gd name="T65" fmla="*/ 566 h 727"/>
              <a:gd name="T66" fmla="*/ 481 w 727"/>
              <a:gd name="T67" fmla="*/ 160 h 727"/>
              <a:gd name="T68" fmla="*/ 246 w 727"/>
              <a:gd name="T69" fmla="*/ 566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7" h="727">
                <a:moveTo>
                  <a:pt x="404" y="665"/>
                </a:moveTo>
                <a:cubicBezTo>
                  <a:pt x="435" y="721"/>
                  <a:pt x="435" y="721"/>
                  <a:pt x="435" y="721"/>
                </a:cubicBezTo>
                <a:cubicBezTo>
                  <a:pt x="480" y="709"/>
                  <a:pt x="480" y="709"/>
                  <a:pt x="480" y="709"/>
                </a:cubicBezTo>
                <a:cubicBezTo>
                  <a:pt x="479" y="645"/>
                  <a:pt x="479" y="645"/>
                  <a:pt x="479" y="645"/>
                </a:cubicBezTo>
                <a:cubicBezTo>
                  <a:pt x="491" y="640"/>
                  <a:pt x="503" y="634"/>
                  <a:pt x="514" y="628"/>
                </a:cubicBezTo>
                <a:cubicBezTo>
                  <a:pt x="564" y="668"/>
                  <a:pt x="564" y="668"/>
                  <a:pt x="564" y="668"/>
                </a:cubicBezTo>
                <a:cubicBezTo>
                  <a:pt x="601" y="640"/>
                  <a:pt x="601" y="640"/>
                  <a:pt x="601" y="640"/>
                </a:cubicBezTo>
                <a:cubicBezTo>
                  <a:pt x="577" y="581"/>
                  <a:pt x="577" y="581"/>
                  <a:pt x="577" y="581"/>
                </a:cubicBezTo>
                <a:cubicBezTo>
                  <a:pt x="587" y="571"/>
                  <a:pt x="597" y="560"/>
                  <a:pt x="605" y="548"/>
                </a:cubicBezTo>
                <a:cubicBezTo>
                  <a:pt x="668" y="566"/>
                  <a:pt x="668" y="566"/>
                  <a:pt x="668" y="566"/>
                </a:cubicBezTo>
                <a:cubicBezTo>
                  <a:pt x="691" y="526"/>
                  <a:pt x="691" y="526"/>
                  <a:pt x="691" y="526"/>
                </a:cubicBezTo>
                <a:cubicBezTo>
                  <a:pt x="645" y="481"/>
                  <a:pt x="645" y="481"/>
                  <a:pt x="645" y="481"/>
                </a:cubicBezTo>
                <a:cubicBezTo>
                  <a:pt x="650" y="468"/>
                  <a:pt x="654" y="456"/>
                  <a:pt x="657" y="444"/>
                </a:cubicBezTo>
                <a:cubicBezTo>
                  <a:pt x="721" y="436"/>
                  <a:pt x="721" y="436"/>
                  <a:pt x="721" y="436"/>
                </a:cubicBezTo>
                <a:cubicBezTo>
                  <a:pt x="727" y="390"/>
                  <a:pt x="727" y="390"/>
                  <a:pt x="727" y="390"/>
                </a:cubicBezTo>
                <a:cubicBezTo>
                  <a:pt x="668" y="366"/>
                  <a:pt x="668" y="366"/>
                  <a:pt x="668" y="366"/>
                </a:cubicBezTo>
                <a:cubicBezTo>
                  <a:pt x="668" y="352"/>
                  <a:pt x="667" y="337"/>
                  <a:pt x="666" y="323"/>
                </a:cubicBezTo>
                <a:cubicBezTo>
                  <a:pt x="721" y="292"/>
                  <a:pt x="721" y="292"/>
                  <a:pt x="721" y="292"/>
                </a:cubicBezTo>
                <a:cubicBezTo>
                  <a:pt x="709" y="247"/>
                  <a:pt x="709" y="247"/>
                  <a:pt x="709" y="247"/>
                </a:cubicBezTo>
                <a:cubicBezTo>
                  <a:pt x="645" y="247"/>
                  <a:pt x="645" y="247"/>
                  <a:pt x="645" y="247"/>
                </a:cubicBezTo>
                <a:cubicBezTo>
                  <a:pt x="640" y="235"/>
                  <a:pt x="635" y="224"/>
                  <a:pt x="628" y="212"/>
                </a:cubicBezTo>
                <a:cubicBezTo>
                  <a:pt x="668" y="162"/>
                  <a:pt x="668" y="162"/>
                  <a:pt x="668" y="162"/>
                </a:cubicBezTo>
                <a:cubicBezTo>
                  <a:pt x="640" y="125"/>
                  <a:pt x="640" y="125"/>
                  <a:pt x="640" y="125"/>
                </a:cubicBezTo>
                <a:cubicBezTo>
                  <a:pt x="581" y="150"/>
                  <a:pt x="581" y="150"/>
                  <a:pt x="581" y="150"/>
                </a:cubicBezTo>
                <a:cubicBezTo>
                  <a:pt x="571" y="140"/>
                  <a:pt x="560" y="130"/>
                  <a:pt x="549" y="121"/>
                </a:cubicBezTo>
                <a:cubicBezTo>
                  <a:pt x="566" y="59"/>
                  <a:pt x="566" y="59"/>
                  <a:pt x="566" y="59"/>
                </a:cubicBezTo>
                <a:cubicBezTo>
                  <a:pt x="526" y="36"/>
                  <a:pt x="526" y="36"/>
                  <a:pt x="526" y="36"/>
                </a:cubicBezTo>
                <a:cubicBezTo>
                  <a:pt x="481" y="82"/>
                  <a:pt x="481" y="82"/>
                  <a:pt x="481" y="82"/>
                </a:cubicBezTo>
                <a:cubicBezTo>
                  <a:pt x="469" y="77"/>
                  <a:pt x="456" y="73"/>
                  <a:pt x="444" y="69"/>
                </a:cubicBezTo>
                <a:cubicBezTo>
                  <a:pt x="436" y="6"/>
                  <a:pt x="436" y="6"/>
                  <a:pt x="436" y="6"/>
                </a:cubicBezTo>
                <a:cubicBezTo>
                  <a:pt x="391" y="0"/>
                  <a:pt x="391" y="0"/>
                  <a:pt x="391" y="0"/>
                </a:cubicBezTo>
                <a:cubicBezTo>
                  <a:pt x="366" y="58"/>
                  <a:pt x="366" y="58"/>
                  <a:pt x="366" y="58"/>
                </a:cubicBezTo>
                <a:cubicBezTo>
                  <a:pt x="352" y="58"/>
                  <a:pt x="337" y="59"/>
                  <a:pt x="323" y="61"/>
                </a:cubicBezTo>
                <a:cubicBezTo>
                  <a:pt x="292" y="6"/>
                  <a:pt x="292" y="6"/>
                  <a:pt x="292" y="6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81"/>
                  <a:pt x="247" y="81"/>
                  <a:pt x="247" y="81"/>
                </a:cubicBezTo>
                <a:cubicBezTo>
                  <a:pt x="235" y="86"/>
                  <a:pt x="224" y="92"/>
                  <a:pt x="212" y="98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0" y="156"/>
                  <a:pt x="130" y="166"/>
                  <a:pt x="121" y="178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77" y="258"/>
                  <a:pt x="73" y="270"/>
                  <a:pt x="69" y="283"/>
                </a:cubicBezTo>
                <a:cubicBezTo>
                  <a:pt x="6" y="290"/>
                  <a:pt x="6" y="290"/>
                  <a:pt x="6" y="290"/>
                </a:cubicBezTo>
                <a:cubicBezTo>
                  <a:pt x="0" y="336"/>
                  <a:pt x="0" y="336"/>
                  <a:pt x="0" y="336"/>
                </a:cubicBezTo>
                <a:cubicBezTo>
                  <a:pt x="59" y="361"/>
                  <a:pt x="59" y="361"/>
                  <a:pt x="59" y="361"/>
                </a:cubicBezTo>
                <a:cubicBezTo>
                  <a:pt x="59" y="375"/>
                  <a:pt x="59" y="389"/>
                  <a:pt x="61" y="403"/>
                </a:cubicBezTo>
                <a:cubicBezTo>
                  <a:pt x="6" y="435"/>
                  <a:pt x="6" y="435"/>
                  <a:pt x="6" y="435"/>
                </a:cubicBezTo>
                <a:cubicBezTo>
                  <a:pt x="18" y="480"/>
                  <a:pt x="18" y="480"/>
                  <a:pt x="18" y="480"/>
                </a:cubicBezTo>
                <a:cubicBezTo>
                  <a:pt x="82" y="479"/>
                  <a:pt x="82" y="479"/>
                  <a:pt x="82" y="479"/>
                </a:cubicBezTo>
                <a:cubicBezTo>
                  <a:pt x="87" y="491"/>
                  <a:pt x="92" y="503"/>
                  <a:pt x="99" y="514"/>
                </a:cubicBezTo>
                <a:cubicBezTo>
                  <a:pt x="59" y="564"/>
                  <a:pt x="59" y="564"/>
                  <a:pt x="59" y="564"/>
                </a:cubicBezTo>
                <a:cubicBezTo>
                  <a:pt x="87" y="601"/>
                  <a:pt x="87" y="601"/>
                  <a:pt x="87" y="601"/>
                </a:cubicBezTo>
                <a:cubicBezTo>
                  <a:pt x="146" y="577"/>
                  <a:pt x="146" y="577"/>
                  <a:pt x="146" y="577"/>
                </a:cubicBezTo>
                <a:cubicBezTo>
                  <a:pt x="156" y="587"/>
                  <a:pt x="167" y="596"/>
                  <a:pt x="178" y="605"/>
                </a:cubicBezTo>
                <a:cubicBezTo>
                  <a:pt x="161" y="667"/>
                  <a:pt x="161" y="667"/>
                  <a:pt x="161" y="667"/>
                </a:cubicBezTo>
                <a:cubicBezTo>
                  <a:pt x="201" y="691"/>
                  <a:pt x="201" y="691"/>
                  <a:pt x="201" y="691"/>
                </a:cubicBezTo>
                <a:cubicBezTo>
                  <a:pt x="246" y="645"/>
                  <a:pt x="246" y="645"/>
                  <a:pt x="246" y="645"/>
                </a:cubicBezTo>
                <a:cubicBezTo>
                  <a:pt x="258" y="650"/>
                  <a:pt x="271" y="654"/>
                  <a:pt x="283" y="657"/>
                </a:cubicBezTo>
                <a:cubicBezTo>
                  <a:pt x="290" y="721"/>
                  <a:pt x="290" y="721"/>
                  <a:pt x="290" y="721"/>
                </a:cubicBezTo>
                <a:cubicBezTo>
                  <a:pt x="336" y="727"/>
                  <a:pt x="336" y="727"/>
                  <a:pt x="336" y="727"/>
                </a:cubicBezTo>
                <a:cubicBezTo>
                  <a:pt x="361" y="668"/>
                  <a:pt x="361" y="668"/>
                  <a:pt x="361" y="668"/>
                </a:cubicBezTo>
                <a:cubicBezTo>
                  <a:pt x="375" y="668"/>
                  <a:pt x="389" y="667"/>
                  <a:pt x="404" y="665"/>
                </a:cubicBezTo>
                <a:close/>
                <a:moveTo>
                  <a:pt x="246" y="566"/>
                </a:moveTo>
                <a:cubicBezTo>
                  <a:pt x="134" y="501"/>
                  <a:pt x="96" y="358"/>
                  <a:pt x="160" y="246"/>
                </a:cubicBezTo>
                <a:cubicBezTo>
                  <a:pt x="225" y="134"/>
                  <a:pt x="369" y="95"/>
                  <a:pt x="481" y="160"/>
                </a:cubicBezTo>
                <a:cubicBezTo>
                  <a:pt x="593" y="225"/>
                  <a:pt x="631" y="368"/>
                  <a:pt x="566" y="481"/>
                </a:cubicBezTo>
                <a:cubicBezTo>
                  <a:pt x="502" y="593"/>
                  <a:pt x="358" y="631"/>
                  <a:pt x="246" y="566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87908" y="3169465"/>
            <a:ext cx="220675" cy="220675"/>
          </a:xfrm>
          <a:custGeom>
            <a:avLst/>
            <a:gdLst>
              <a:gd name="T0" fmla="*/ 96 w 205"/>
              <a:gd name="T1" fmla="*/ 201 h 205"/>
              <a:gd name="T2" fmla="*/ 201 w 205"/>
              <a:gd name="T3" fmla="*/ 109 h 205"/>
              <a:gd name="T4" fmla="*/ 109 w 205"/>
              <a:gd name="T5" fmla="*/ 3 h 205"/>
              <a:gd name="T6" fmla="*/ 4 w 205"/>
              <a:gd name="T7" fmla="*/ 95 h 205"/>
              <a:gd name="T8" fmla="*/ 96 w 205"/>
              <a:gd name="T9" fmla="*/ 201 h 205"/>
              <a:gd name="T10" fmla="*/ 99 w 205"/>
              <a:gd name="T11" fmla="*/ 146 h 205"/>
              <a:gd name="T12" fmla="*/ 59 w 205"/>
              <a:gd name="T13" fmla="*/ 99 h 205"/>
              <a:gd name="T14" fmla="*/ 105 w 205"/>
              <a:gd name="T15" fmla="*/ 58 h 205"/>
              <a:gd name="T16" fmla="*/ 146 w 205"/>
              <a:gd name="T17" fmla="*/ 105 h 205"/>
              <a:gd name="T18" fmla="*/ 99 w 205"/>
              <a:gd name="T19" fmla="*/ 146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5" h="205">
                <a:moveTo>
                  <a:pt x="96" y="201"/>
                </a:moveTo>
                <a:cubicBezTo>
                  <a:pt x="150" y="205"/>
                  <a:pt x="197" y="163"/>
                  <a:pt x="201" y="109"/>
                </a:cubicBezTo>
                <a:cubicBezTo>
                  <a:pt x="205" y="54"/>
                  <a:pt x="164" y="7"/>
                  <a:pt x="109" y="3"/>
                </a:cubicBezTo>
                <a:cubicBezTo>
                  <a:pt x="55" y="0"/>
                  <a:pt x="7" y="41"/>
                  <a:pt x="4" y="95"/>
                </a:cubicBezTo>
                <a:cubicBezTo>
                  <a:pt x="0" y="150"/>
                  <a:pt x="41" y="197"/>
                  <a:pt x="96" y="201"/>
                </a:cubicBezTo>
                <a:close/>
                <a:moveTo>
                  <a:pt x="99" y="146"/>
                </a:moveTo>
                <a:cubicBezTo>
                  <a:pt x="75" y="144"/>
                  <a:pt x="57" y="123"/>
                  <a:pt x="59" y="99"/>
                </a:cubicBezTo>
                <a:cubicBezTo>
                  <a:pt x="60" y="75"/>
                  <a:pt x="81" y="57"/>
                  <a:pt x="105" y="58"/>
                </a:cubicBezTo>
                <a:cubicBezTo>
                  <a:pt x="129" y="60"/>
                  <a:pt x="148" y="81"/>
                  <a:pt x="146" y="105"/>
                </a:cubicBezTo>
                <a:cubicBezTo>
                  <a:pt x="144" y="129"/>
                  <a:pt x="123" y="147"/>
                  <a:pt x="99" y="146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67666" y="2221537"/>
            <a:ext cx="784158" cy="784158"/>
          </a:xfrm>
          <a:custGeom>
            <a:avLst/>
            <a:gdLst>
              <a:gd name="T0" fmla="*/ 435 w 727"/>
              <a:gd name="T1" fmla="*/ 722 h 728"/>
              <a:gd name="T2" fmla="*/ 479 w 727"/>
              <a:gd name="T3" fmla="*/ 646 h 728"/>
              <a:gd name="T4" fmla="*/ 565 w 727"/>
              <a:gd name="T5" fmla="*/ 668 h 728"/>
              <a:gd name="T6" fmla="*/ 577 w 727"/>
              <a:gd name="T7" fmla="*/ 582 h 728"/>
              <a:gd name="T8" fmla="*/ 668 w 727"/>
              <a:gd name="T9" fmla="*/ 567 h 728"/>
              <a:gd name="T10" fmla="*/ 645 w 727"/>
              <a:gd name="T11" fmla="*/ 481 h 728"/>
              <a:gd name="T12" fmla="*/ 721 w 727"/>
              <a:gd name="T13" fmla="*/ 437 h 728"/>
              <a:gd name="T14" fmla="*/ 668 w 727"/>
              <a:gd name="T15" fmla="*/ 367 h 728"/>
              <a:gd name="T16" fmla="*/ 721 w 727"/>
              <a:gd name="T17" fmla="*/ 293 h 728"/>
              <a:gd name="T18" fmla="*/ 645 w 727"/>
              <a:gd name="T19" fmla="*/ 248 h 728"/>
              <a:gd name="T20" fmla="*/ 668 w 727"/>
              <a:gd name="T21" fmla="*/ 163 h 728"/>
              <a:gd name="T22" fmla="*/ 581 w 727"/>
              <a:gd name="T23" fmla="*/ 151 h 728"/>
              <a:gd name="T24" fmla="*/ 566 w 727"/>
              <a:gd name="T25" fmla="*/ 60 h 728"/>
              <a:gd name="T26" fmla="*/ 481 w 727"/>
              <a:gd name="T27" fmla="*/ 83 h 728"/>
              <a:gd name="T28" fmla="*/ 436 w 727"/>
              <a:gd name="T29" fmla="*/ 7 h 728"/>
              <a:gd name="T30" fmla="*/ 366 w 727"/>
              <a:gd name="T31" fmla="*/ 59 h 728"/>
              <a:gd name="T32" fmla="*/ 292 w 727"/>
              <a:gd name="T33" fmla="*/ 7 h 728"/>
              <a:gd name="T34" fmla="*/ 247 w 727"/>
              <a:gd name="T35" fmla="*/ 82 h 728"/>
              <a:gd name="T36" fmla="*/ 162 w 727"/>
              <a:gd name="T37" fmla="*/ 60 h 728"/>
              <a:gd name="T38" fmla="*/ 150 w 727"/>
              <a:gd name="T39" fmla="*/ 147 h 728"/>
              <a:gd name="T40" fmla="*/ 59 w 727"/>
              <a:gd name="T41" fmla="*/ 162 h 728"/>
              <a:gd name="T42" fmla="*/ 82 w 727"/>
              <a:gd name="T43" fmla="*/ 247 h 728"/>
              <a:gd name="T44" fmla="*/ 6 w 727"/>
              <a:gd name="T45" fmla="*/ 291 h 728"/>
              <a:gd name="T46" fmla="*/ 59 w 727"/>
              <a:gd name="T47" fmla="*/ 361 h 728"/>
              <a:gd name="T48" fmla="*/ 6 w 727"/>
              <a:gd name="T49" fmla="*/ 436 h 728"/>
              <a:gd name="T50" fmla="*/ 82 w 727"/>
              <a:gd name="T51" fmla="*/ 480 h 728"/>
              <a:gd name="T52" fmla="*/ 59 w 727"/>
              <a:gd name="T53" fmla="*/ 565 h 728"/>
              <a:gd name="T54" fmla="*/ 146 w 727"/>
              <a:gd name="T55" fmla="*/ 578 h 728"/>
              <a:gd name="T56" fmla="*/ 161 w 727"/>
              <a:gd name="T57" fmla="*/ 668 h 728"/>
              <a:gd name="T58" fmla="*/ 246 w 727"/>
              <a:gd name="T59" fmla="*/ 645 h 728"/>
              <a:gd name="T60" fmla="*/ 290 w 727"/>
              <a:gd name="T61" fmla="*/ 721 h 728"/>
              <a:gd name="T62" fmla="*/ 361 w 727"/>
              <a:gd name="T63" fmla="*/ 669 h 728"/>
              <a:gd name="T64" fmla="*/ 246 w 727"/>
              <a:gd name="T65" fmla="*/ 567 h 728"/>
              <a:gd name="T66" fmla="*/ 481 w 727"/>
              <a:gd name="T67" fmla="*/ 161 h 728"/>
              <a:gd name="T68" fmla="*/ 246 w 727"/>
              <a:gd name="T69" fmla="*/ 567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7" h="728">
                <a:moveTo>
                  <a:pt x="404" y="666"/>
                </a:moveTo>
                <a:cubicBezTo>
                  <a:pt x="435" y="722"/>
                  <a:pt x="435" y="722"/>
                  <a:pt x="435" y="722"/>
                </a:cubicBezTo>
                <a:cubicBezTo>
                  <a:pt x="480" y="710"/>
                  <a:pt x="480" y="710"/>
                  <a:pt x="480" y="710"/>
                </a:cubicBezTo>
                <a:cubicBezTo>
                  <a:pt x="479" y="646"/>
                  <a:pt x="479" y="646"/>
                  <a:pt x="479" y="646"/>
                </a:cubicBezTo>
                <a:cubicBezTo>
                  <a:pt x="491" y="641"/>
                  <a:pt x="503" y="635"/>
                  <a:pt x="514" y="629"/>
                </a:cubicBezTo>
                <a:cubicBezTo>
                  <a:pt x="565" y="668"/>
                  <a:pt x="565" y="668"/>
                  <a:pt x="565" y="668"/>
                </a:cubicBezTo>
                <a:cubicBezTo>
                  <a:pt x="601" y="640"/>
                  <a:pt x="601" y="640"/>
                  <a:pt x="601" y="640"/>
                </a:cubicBezTo>
                <a:cubicBezTo>
                  <a:pt x="577" y="582"/>
                  <a:pt x="577" y="582"/>
                  <a:pt x="577" y="582"/>
                </a:cubicBezTo>
                <a:cubicBezTo>
                  <a:pt x="587" y="572"/>
                  <a:pt x="597" y="561"/>
                  <a:pt x="605" y="549"/>
                </a:cubicBezTo>
                <a:cubicBezTo>
                  <a:pt x="668" y="567"/>
                  <a:pt x="668" y="567"/>
                  <a:pt x="668" y="567"/>
                </a:cubicBezTo>
                <a:cubicBezTo>
                  <a:pt x="691" y="527"/>
                  <a:pt x="691" y="527"/>
                  <a:pt x="691" y="527"/>
                </a:cubicBezTo>
                <a:cubicBezTo>
                  <a:pt x="645" y="481"/>
                  <a:pt x="645" y="481"/>
                  <a:pt x="645" y="481"/>
                </a:cubicBezTo>
                <a:cubicBezTo>
                  <a:pt x="650" y="469"/>
                  <a:pt x="654" y="457"/>
                  <a:pt x="657" y="445"/>
                </a:cubicBezTo>
                <a:cubicBezTo>
                  <a:pt x="721" y="437"/>
                  <a:pt x="721" y="437"/>
                  <a:pt x="721" y="437"/>
                </a:cubicBezTo>
                <a:cubicBezTo>
                  <a:pt x="727" y="391"/>
                  <a:pt x="727" y="391"/>
                  <a:pt x="727" y="391"/>
                </a:cubicBezTo>
                <a:cubicBezTo>
                  <a:pt x="668" y="367"/>
                  <a:pt x="668" y="367"/>
                  <a:pt x="668" y="367"/>
                </a:cubicBezTo>
                <a:cubicBezTo>
                  <a:pt x="668" y="352"/>
                  <a:pt x="667" y="338"/>
                  <a:pt x="666" y="324"/>
                </a:cubicBezTo>
                <a:cubicBezTo>
                  <a:pt x="721" y="293"/>
                  <a:pt x="721" y="293"/>
                  <a:pt x="721" y="293"/>
                </a:cubicBezTo>
                <a:cubicBezTo>
                  <a:pt x="709" y="248"/>
                  <a:pt x="709" y="248"/>
                  <a:pt x="709" y="248"/>
                </a:cubicBezTo>
                <a:cubicBezTo>
                  <a:pt x="645" y="248"/>
                  <a:pt x="645" y="248"/>
                  <a:pt x="645" y="248"/>
                </a:cubicBezTo>
                <a:cubicBezTo>
                  <a:pt x="640" y="236"/>
                  <a:pt x="635" y="224"/>
                  <a:pt x="628" y="213"/>
                </a:cubicBezTo>
                <a:cubicBezTo>
                  <a:pt x="668" y="163"/>
                  <a:pt x="668" y="163"/>
                  <a:pt x="668" y="163"/>
                </a:cubicBezTo>
                <a:cubicBezTo>
                  <a:pt x="640" y="126"/>
                  <a:pt x="640" y="126"/>
                  <a:pt x="640" y="126"/>
                </a:cubicBezTo>
                <a:cubicBezTo>
                  <a:pt x="581" y="151"/>
                  <a:pt x="581" y="151"/>
                  <a:pt x="581" y="151"/>
                </a:cubicBezTo>
                <a:cubicBezTo>
                  <a:pt x="571" y="140"/>
                  <a:pt x="560" y="131"/>
                  <a:pt x="549" y="122"/>
                </a:cubicBezTo>
                <a:cubicBezTo>
                  <a:pt x="566" y="60"/>
                  <a:pt x="566" y="60"/>
                  <a:pt x="566" y="60"/>
                </a:cubicBezTo>
                <a:cubicBezTo>
                  <a:pt x="526" y="37"/>
                  <a:pt x="526" y="37"/>
                  <a:pt x="526" y="37"/>
                </a:cubicBezTo>
                <a:cubicBezTo>
                  <a:pt x="481" y="83"/>
                  <a:pt x="481" y="83"/>
                  <a:pt x="481" y="83"/>
                </a:cubicBezTo>
                <a:cubicBezTo>
                  <a:pt x="469" y="78"/>
                  <a:pt x="456" y="74"/>
                  <a:pt x="444" y="70"/>
                </a:cubicBezTo>
                <a:cubicBezTo>
                  <a:pt x="436" y="7"/>
                  <a:pt x="436" y="7"/>
                  <a:pt x="436" y="7"/>
                </a:cubicBezTo>
                <a:cubicBezTo>
                  <a:pt x="391" y="0"/>
                  <a:pt x="391" y="0"/>
                  <a:pt x="391" y="0"/>
                </a:cubicBezTo>
                <a:cubicBezTo>
                  <a:pt x="366" y="59"/>
                  <a:pt x="366" y="59"/>
                  <a:pt x="366" y="59"/>
                </a:cubicBezTo>
                <a:cubicBezTo>
                  <a:pt x="352" y="59"/>
                  <a:pt x="338" y="60"/>
                  <a:pt x="323" y="62"/>
                </a:cubicBezTo>
                <a:cubicBezTo>
                  <a:pt x="292" y="7"/>
                  <a:pt x="292" y="7"/>
                  <a:pt x="292" y="7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82"/>
                  <a:pt x="247" y="82"/>
                  <a:pt x="247" y="82"/>
                </a:cubicBezTo>
                <a:cubicBezTo>
                  <a:pt x="236" y="87"/>
                  <a:pt x="224" y="93"/>
                  <a:pt x="212" y="99"/>
                </a:cubicBezTo>
                <a:cubicBezTo>
                  <a:pt x="162" y="60"/>
                  <a:pt x="162" y="60"/>
                  <a:pt x="162" y="60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50" y="147"/>
                  <a:pt x="150" y="147"/>
                  <a:pt x="150" y="147"/>
                </a:cubicBezTo>
                <a:cubicBezTo>
                  <a:pt x="140" y="157"/>
                  <a:pt x="130" y="167"/>
                  <a:pt x="121" y="179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36" y="202"/>
                  <a:pt x="36" y="202"/>
                  <a:pt x="36" y="202"/>
                </a:cubicBezTo>
                <a:cubicBezTo>
                  <a:pt x="82" y="247"/>
                  <a:pt x="82" y="247"/>
                  <a:pt x="82" y="247"/>
                </a:cubicBezTo>
                <a:cubicBezTo>
                  <a:pt x="77" y="259"/>
                  <a:pt x="73" y="271"/>
                  <a:pt x="69" y="284"/>
                </a:cubicBezTo>
                <a:cubicBezTo>
                  <a:pt x="6" y="291"/>
                  <a:pt x="6" y="291"/>
                  <a:pt x="6" y="291"/>
                </a:cubicBezTo>
                <a:cubicBezTo>
                  <a:pt x="0" y="337"/>
                  <a:pt x="0" y="337"/>
                  <a:pt x="0" y="337"/>
                </a:cubicBezTo>
                <a:cubicBezTo>
                  <a:pt x="59" y="361"/>
                  <a:pt x="59" y="361"/>
                  <a:pt x="59" y="361"/>
                </a:cubicBezTo>
                <a:cubicBezTo>
                  <a:pt x="59" y="376"/>
                  <a:pt x="59" y="390"/>
                  <a:pt x="61" y="404"/>
                </a:cubicBezTo>
                <a:cubicBezTo>
                  <a:pt x="6" y="436"/>
                  <a:pt x="6" y="436"/>
                  <a:pt x="6" y="436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82" y="480"/>
                  <a:pt x="82" y="480"/>
                  <a:pt x="82" y="480"/>
                </a:cubicBezTo>
                <a:cubicBezTo>
                  <a:pt x="87" y="492"/>
                  <a:pt x="92" y="504"/>
                  <a:pt x="99" y="515"/>
                </a:cubicBezTo>
                <a:cubicBezTo>
                  <a:pt x="59" y="565"/>
                  <a:pt x="59" y="565"/>
                  <a:pt x="59" y="565"/>
                </a:cubicBezTo>
                <a:cubicBezTo>
                  <a:pt x="87" y="602"/>
                  <a:pt x="87" y="602"/>
                  <a:pt x="87" y="602"/>
                </a:cubicBezTo>
                <a:cubicBezTo>
                  <a:pt x="146" y="578"/>
                  <a:pt x="146" y="578"/>
                  <a:pt x="146" y="578"/>
                </a:cubicBezTo>
                <a:cubicBezTo>
                  <a:pt x="156" y="588"/>
                  <a:pt x="167" y="597"/>
                  <a:pt x="178" y="606"/>
                </a:cubicBezTo>
                <a:cubicBezTo>
                  <a:pt x="161" y="668"/>
                  <a:pt x="161" y="668"/>
                  <a:pt x="161" y="668"/>
                </a:cubicBezTo>
                <a:cubicBezTo>
                  <a:pt x="201" y="691"/>
                  <a:pt x="201" y="691"/>
                  <a:pt x="201" y="691"/>
                </a:cubicBezTo>
                <a:cubicBezTo>
                  <a:pt x="246" y="645"/>
                  <a:pt x="246" y="645"/>
                  <a:pt x="246" y="645"/>
                </a:cubicBezTo>
                <a:cubicBezTo>
                  <a:pt x="258" y="650"/>
                  <a:pt x="271" y="655"/>
                  <a:pt x="283" y="658"/>
                </a:cubicBezTo>
                <a:cubicBezTo>
                  <a:pt x="290" y="721"/>
                  <a:pt x="290" y="721"/>
                  <a:pt x="290" y="721"/>
                </a:cubicBezTo>
                <a:cubicBezTo>
                  <a:pt x="336" y="728"/>
                  <a:pt x="336" y="728"/>
                  <a:pt x="336" y="728"/>
                </a:cubicBezTo>
                <a:cubicBezTo>
                  <a:pt x="361" y="669"/>
                  <a:pt x="361" y="669"/>
                  <a:pt x="361" y="669"/>
                </a:cubicBezTo>
                <a:cubicBezTo>
                  <a:pt x="375" y="669"/>
                  <a:pt x="389" y="668"/>
                  <a:pt x="404" y="666"/>
                </a:cubicBezTo>
                <a:close/>
                <a:moveTo>
                  <a:pt x="246" y="567"/>
                </a:moveTo>
                <a:cubicBezTo>
                  <a:pt x="134" y="502"/>
                  <a:pt x="96" y="359"/>
                  <a:pt x="161" y="247"/>
                </a:cubicBezTo>
                <a:cubicBezTo>
                  <a:pt x="225" y="135"/>
                  <a:pt x="369" y="96"/>
                  <a:pt x="481" y="161"/>
                </a:cubicBezTo>
                <a:cubicBezTo>
                  <a:pt x="593" y="226"/>
                  <a:pt x="631" y="369"/>
                  <a:pt x="566" y="481"/>
                </a:cubicBezTo>
                <a:cubicBezTo>
                  <a:pt x="502" y="594"/>
                  <a:pt x="358" y="632"/>
                  <a:pt x="246" y="567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349407" y="2506054"/>
            <a:ext cx="220675" cy="222062"/>
          </a:xfrm>
          <a:custGeom>
            <a:avLst/>
            <a:gdLst>
              <a:gd name="T0" fmla="*/ 96 w 205"/>
              <a:gd name="T1" fmla="*/ 202 h 205"/>
              <a:gd name="T2" fmla="*/ 201 w 205"/>
              <a:gd name="T3" fmla="*/ 110 h 205"/>
              <a:gd name="T4" fmla="*/ 109 w 205"/>
              <a:gd name="T5" fmla="*/ 4 h 205"/>
              <a:gd name="T6" fmla="*/ 4 w 205"/>
              <a:gd name="T7" fmla="*/ 96 h 205"/>
              <a:gd name="T8" fmla="*/ 96 w 205"/>
              <a:gd name="T9" fmla="*/ 202 h 205"/>
              <a:gd name="T10" fmla="*/ 99 w 205"/>
              <a:gd name="T11" fmla="*/ 147 h 205"/>
              <a:gd name="T12" fmla="*/ 59 w 205"/>
              <a:gd name="T13" fmla="*/ 100 h 205"/>
              <a:gd name="T14" fmla="*/ 105 w 205"/>
              <a:gd name="T15" fmla="*/ 59 h 205"/>
              <a:gd name="T16" fmla="*/ 146 w 205"/>
              <a:gd name="T17" fmla="*/ 106 h 205"/>
              <a:gd name="T18" fmla="*/ 99 w 205"/>
              <a:gd name="T19" fmla="*/ 14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5" h="205">
                <a:moveTo>
                  <a:pt x="96" y="202"/>
                </a:moveTo>
                <a:cubicBezTo>
                  <a:pt x="150" y="205"/>
                  <a:pt x="197" y="164"/>
                  <a:pt x="201" y="110"/>
                </a:cubicBezTo>
                <a:cubicBezTo>
                  <a:pt x="205" y="55"/>
                  <a:pt x="164" y="8"/>
                  <a:pt x="109" y="4"/>
                </a:cubicBezTo>
                <a:cubicBezTo>
                  <a:pt x="55" y="0"/>
                  <a:pt x="7" y="42"/>
                  <a:pt x="4" y="96"/>
                </a:cubicBezTo>
                <a:cubicBezTo>
                  <a:pt x="0" y="151"/>
                  <a:pt x="41" y="198"/>
                  <a:pt x="96" y="202"/>
                </a:cubicBezTo>
                <a:close/>
                <a:moveTo>
                  <a:pt x="99" y="147"/>
                </a:moveTo>
                <a:cubicBezTo>
                  <a:pt x="75" y="145"/>
                  <a:pt x="57" y="124"/>
                  <a:pt x="59" y="100"/>
                </a:cubicBezTo>
                <a:cubicBezTo>
                  <a:pt x="60" y="76"/>
                  <a:pt x="81" y="58"/>
                  <a:pt x="105" y="59"/>
                </a:cubicBezTo>
                <a:cubicBezTo>
                  <a:pt x="129" y="61"/>
                  <a:pt x="148" y="82"/>
                  <a:pt x="146" y="106"/>
                </a:cubicBezTo>
                <a:cubicBezTo>
                  <a:pt x="144" y="130"/>
                  <a:pt x="123" y="148"/>
                  <a:pt x="99" y="147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10834" y="3023737"/>
            <a:ext cx="609284" cy="610671"/>
          </a:xfrm>
          <a:custGeom>
            <a:avLst/>
            <a:gdLst>
              <a:gd name="T0" fmla="*/ 269 w 565"/>
              <a:gd name="T1" fmla="*/ 0 h 566"/>
              <a:gd name="T2" fmla="*/ 226 w 565"/>
              <a:gd name="T3" fmla="*/ 53 h 566"/>
              <a:gd name="T4" fmla="*/ 160 w 565"/>
              <a:gd name="T5" fmla="*/ 27 h 566"/>
              <a:gd name="T6" fmla="*/ 141 w 565"/>
              <a:gd name="T7" fmla="*/ 93 h 566"/>
              <a:gd name="T8" fmla="*/ 73 w 565"/>
              <a:gd name="T9" fmla="*/ 92 h 566"/>
              <a:gd name="T10" fmla="*/ 80 w 565"/>
              <a:gd name="T11" fmla="*/ 160 h 566"/>
              <a:gd name="T12" fmla="*/ 14 w 565"/>
              <a:gd name="T13" fmla="*/ 188 h 566"/>
              <a:gd name="T14" fmla="*/ 48 w 565"/>
              <a:gd name="T15" fmla="*/ 248 h 566"/>
              <a:gd name="T16" fmla="*/ 0 w 565"/>
              <a:gd name="T17" fmla="*/ 296 h 566"/>
              <a:gd name="T18" fmla="*/ 53 w 565"/>
              <a:gd name="T19" fmla="*/ 339 h 566"/>
              <a:gd name="T20" fmla="*/ 27 w 565"/>
              <a:gd name="T21" fmla="*/ 405 h 566"/>
              <a:gd name="T22" fmla="*/ 93 w 565"/>
              <a:gd name="T23" fmla="*/ 424 h 566"/>
              <a:gd name="T24" fmla="*/ 92 w 565"/>
              <a:gd name="T25" fmla="*/ 492 h 566"/>
              <a:gd name="T26" fmla="*/ 160 w 565"/>
              <a:gd name="T27" fmla="*/ 485 h 566"/>
              <a:gd name="T28" fmla="*/ 188 w 565"/>
              <a:gd name="T29" fmla="*/ 550 h 566"/>
              <a:gd name="T30" fmla="*/ 248 w 565"/>
              <a:gd name="T31" fmla="*/ 517 h 566"/>
              <a:gd name="T32" fmla="*/ 296 w 565"/>
              <a:gd name="T33" fmla="*/ 566 h 566"/>
              <a:gd name="T34" fmla="*/ 339 w 565"/>
              <a:gd name="T35" fmla="*/ 513 h 566"/>
              <a:gd name="T36" fmla="*/ 405 w 565"/>
              <a:gd name="T37" fmla="*/ 538 h 566"/>
              <a:gd name="T38" fmla="*/ 424 w 565"/>
              <a:gd name="T39" fmla="*/ 473 h 566"/>
              <a:gd name="T40" fmla="*/ 492 w 565"/>
              <a:gd name="T41" fmla="*/ 473 h 566"/>
              <a:gd name="T42" fmla="*/ 485 w 565"/>
              <a:gd name="T43" fmla="*/ 405 h 566"/>
              <a:gd name="T44" fmla="*/ 550 w 565"/>
              <a:gd name="T45" fmla="*/ 377 h 566"/>
              <a:gd name="T46" fmla="*/ 517 w 565"/>
              <a:gd name="T47" fmla="*/ 317 h 566"/>
              <a:gd name="T48" fmla="*/ 565 w 565"/>
              <a:gd name="T49" fmla="*/ 269 h 566"/>
              <a:gd name="T50" fmla="*/ 512 w 565"/>
              <a:gd name="T51" fmla="*/ 226 h 566"/>
              <a:gd name="T52" fmla="*/ 538 w 565"/>
              <a:gd name="T53" fmla="*/ 160 h 566"/>
              <a:gd name="T54" fmla="*/ 472 w 565"/>
              <a:gd name="T55" fmla="*/ 141 h 566"/>
              <a:gd name="T56" fmla="*/ 473 w 565"/>
              <a:gd name="T57" fmla="*/ 73 h 566"/>
              <a:gd name="T58" fmla="*/ 405 w 565"/>
              <a:gd name="T59" fmla="*/ 80 h 566"/>
              <a:gd name="T60" fmla="*/ 377 w 565"/>
              <a:gd name="T61" fmla="*/ 15 h 566"/>
              <a:gd name="T62" fmla="*/ 317 w 565"/>
              <a:gd name="T63" fmla="*/ 48 h 566"/>
              <a:gd name="T64" fmla="*/ 328 w 565"/>
              <a:gd name="T65" fmla="*/ 121 h 566"/>
              <a:gd name="T66" fmla="*/ 237 w 565"/>
              <a:gd name="T67" fmla="*/ 445 h 566"/>
              <a:gd name="T68" fmla="*/ 328 w 565"/>
              <a:gd name="T69" fmla="*/ 121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65" h="566">
                <a:moveTo>
                  <a:pt x="287" y="46"/>
                </a:moveTo>
                <a:cubicBezTo>
                  <a:pt x="269" y="0"/>
                  <a:pt x="269" y="0"/>
                  <a:pt x="269" y="0"/>
                </a:cubicBezTo>
                <a:cubicBezTo>
                  <a:pt x="233" y="4"/>
                  <a:pt x="233" y="4"/>
                  <a:pt x="233" y="4"/>
                </a:cubicBezTo>
                <a:cubicBezTo>
                  <a:pt x="226" y="53"/>
                  <a:pt x="226" y="53"/>
                  <a:pt x="226" y="53"/>
                </a:cubicBezTo>
                <a:cubicBezTo>
                  <a:pt x="215" y="55"/>
                  <a:pt x="205" y="59"/>
                  <a:pt x="194" y="63"/>
                </a:cubicBezTo>
                <a:cubicBezTo>
                  <a:pt x="160" y="27"/>
                  <a:pt x="160" y="27"/>
                  <a:pt x="160" y="27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33" y="99"/>
                  <a:pt x="125" y="105"/>
                  <a:pt x="118" y="112"/>
                </a:cubicBezTo>
                <a:cubicBezTo>
                  <a:pt x="73" y="92"/>
                  <a:pt x="73" y="92"/>
                  <a:pt x="73" y="92"/>
                </a:cubicBezTo>
                <a:cubicBezTo>
                  <a:pt x="50" y="120"/>
                  <a:pt x="50" y="120"/>
                  <a:pt x="50" y="120"/>
                </a:cubicBezTo>
                <a:cubicBezTo>
                  <a:pt x="80" y="160"/>
                  <a:pt x="80" y="160"/>
                  <a:pt x="80" y="160"/>
                </a:cubicBezTo>
                <a:cubicBezTo>
                  <a:pt x="74" y="169"/>
                  <a:pt x="69" y="179"/>
                  <a:pt x="65" y="190"/>
                </a:cubicBezTo>
                <a:cubicBezTo>
                  <a:pt x="14" y="188"/>
                  <a:pt x="14" y="188"/>
                  <a:pt x="14" y="188"/>
                </a:cubicBezTo>
                <a:cubicBezTo>
                  <a:pt x="5" y="223"/>
                  <a:pt x="5" y="223"/>
                  <a:pt x="5" y="223"/>
                </a:cubicBezTo>
                <a:cubicBezTo>
                  <a:pt x="48" y="248"/>
                  <a:pt x="48" y="248"/>
                  <a:pt x="48" y="248"/>
                </a:cubicBezTo>
                <a:cubicBezTo>
                  <a:pt x="47" y="258"/>
                  <a:pt x="46" y="268"/>
                  <a:pt x="46" y="278"/>
                </a:cubicBezTo>
                <a:cubicBezTo>
                  <a:pt x="0" y="296"/>
                  <a:pt x="0" y="296"/>
                  <a:pt x="0" y="296"/>
                </a:cubicBezTo>
                <a:cubicBezTo>
                  <a:pt x="4" y="332"/>
                  <a:pt x="4" y="332"/>
                  <a:pt x="4" y="332"/>
                </a:cubicBezTo>
                <a:cubicBezTo>
                  <a:pt x="53" y="339"/>
                  <a:pt x="53" y="339"/>
                  <a:pt x="53" y="339"/>
                </a:cubicBezTo>
                <a:cubicBezTo>
                  <a:pt x="55" y="350"/>
                  <a:pt x="59" y="360"/>
                  <a:pt x="63" y="371"/>
                </a:cubicBezTo>
                <a:cubicBezTo>
                  <a:pt x="27" y="405"/>
                  <a:pt x="27" y="405"/>
                  <a:pt x="27" y="405"/>
                </a:cubicBezTo>
                <a:cubicBezTo>
                  <a:pt x="45" y="436"/>
                  <a:pt x="45" y="436"/>
                  <a:pt x="45" y="436"/>
                </a:cubicBezTo>
                <a:cubicBezTo>
                  <a:pt x="93" y="424"/>
                  <a:pt x="93" y="424"/>
                  <a:pt x="93" y="424"/>
                </a:cubicBezTo>
                <a:cubicBezTo>
                  <a:pt x="99" y="432"/>
                  <a:pt x="105" y="440"/>
                  <a:pt x="112" y="447"/>
                </a:cubicBezTo>
                <a:cubicBezTo>
                  <a:pt x="92" y="492"/>
                  <a:pt x="92" y="492"/>
                  <a:pt x="92" y="492"/>
                </a:cubicBezTo>
                <a:cubicBezTo>
                  <a:pt x="120" y="515"/>
                  <a:pt x="120" y="515"/>
                  <a:pt x="120" y="515"/>
                </a:cubicBezTo>
                <a:cubicBezTo>
                  <a:pt x="160" y="485"/>
                  <a:pt x="160" y="485"/>
                  <a:pt x="160" y="485"/>
                </a:cubicBezTo>
                <a:cubicBezTo>
                  <a:pt x="169" y="491"/>
                  <a:pt x="179" y="496"/>
                  <a:pt x="189" y="500"/>
                </a:cubicBezTo>
                <a:cubicBezTo>
                  <a:pt x="188" y="550"/>
                  <a:pt x="188" y="550"/>
                  <a:pt x="188" y="550"/>
                </a:cubicBezTo>
                <a:cubicBezTo>
                  <a:pt x="223" y="560"/>
                  <a:pt x="223" y="560"/>
                  <a:pt x="223" y="560"/>
                </a:cubicBezTo>
                <a:cubicBezTo>
                  <a:pt x="248" y="517"/>
                  <a:pt x="248" y="517"/>
                  <a:pt x="248" y="517"/>
                </a:cubicBezTo>
                <a:cubicBezTo>
                  <a:pt x="258" y="518"/>
                  <a:pt x="268" y="519"/>
                  <a:pt x="278" y="519"/>
                </a:cubicBezTo>
                <a:cubicBezTo>
                  <a:pt x="296" y="566"/>
                  <a:pt x="296" y="566"/>
                  <a:pt x="296" y="566"/>
                </a:cubicBezTo>
                <a:cubicBezTo>
                  <a:pt x="332" y="562"/>
                  <a:pt x="332" y="562"/>
                  <a:pt x="332" y="562"/>
                </a:cubicBezTo>
                <a:cubicBezTo>
                  <a:pt x="339" y="513"/>
                  <a:pt x="339" y="513"/>
                  <a:pt x="339" y="513"/>
                </a:cubicBezTo>
                <a:cubicBezTo>
                  <a:pt x="350" y="510"/>
                  <a:pt x="360" y="507"/>
                  <a:pt x="371" y="502"/>
                </a:cubicBezTo>
                <a:cubicBezTo>
                  <a:pt x="405" y="538"/>
                  <a:pt x="405" y="538"/>
                  <a:pt x="405" y="538"/>
                </a:cubicBezTo>
                <a:cubicBezTo>
                  <a:pt x="436" y="521"/>
                  <a:pt x="436" y="521"/>
                  <a:pt x="436" y="521"/>
                </a:cubicBezTo>
                <a:cubicBezTo>
                  <a:pt x="424" y="473"/>
                  <a:pt x="424" y="473"/>
                  <a:pt x="424" y="473"/>
                </a:cubicBezTo>
                <a:cubicBezTo>
                  <a:pt x="432" y="467"/>
                  <a:pt x="440" y="460"/>
                  <a:pt x="447" y="453"/>
                </a:cubicBezTo>
                <a:cubicBezTo>
                  <a:pt x="492" y="473"/>
                  <a:pt x="492" y="473"/>
                  <a:pt x="492" y="473"/>
                </a:cubicBezTo>
                <a:cubicBezTo>
                  <a:pt x="515" y="445"/>
                  <a:pt x="515" y="445"/>
                  <a:pt x="515" y="445"/>
                </a:cubicBezTo>
                <a:cubicBezTo>
                  <a:pt x="485" y="405"/>
                  <a:pt x="485" y="405"/>
                  <a:pt x="485" y="405"/>
                </a:cubicBezTo>
                <a:cubicBezTo>
                  <a:pt x="491" y="396"/>
                  <a:pt x="496" y="386"/>
                  <a:pt x="500" y="376"/>
                </a:cubicBezTo>
                <a:cubicBezTo>
                  <a:pt x="550" y="377"/>
                  <a:pt x="550" y="377"/>
                  <a:pt x="550" y="377"/>
                </a:cubicBezTo>
                <a:cubicBezTo>
                  <a:pt x="560" y="342"/>
                  <a:pt x="560" y="342"/>
                  <a:pt x="560" y="342"/>
                </a:cubicBezTo>
                <a:cubicBezTo>
                  <a:pt x="517" y="317"/>
                  <a:pt x="517" y="317"/>
                  <a:pt x="517" y="317"/>
                </a:cubicBezTo>
                <a:cubicBezTo>
                  <a:pt x="518" y="307"/>
                  <a:pt x="519" y="297"/>
                  <a:pt x="519" y="287"/>
                </a:cubicBezTo>
                <a:cubicBezTo>
                  <a:pt x="565" y="269"/>
                  <a:pt x="565" y="269"/>
                  <a:pt x="565" y="269"/>
                </a:cubicBezTo>
                <a:cubicBezTo>
                  <a:pt x="561" y="233"/>
                  <a:pt x="561" y="233"/>
                  <a:pt x="561" y="233"/>
                </a:cubicBezTo>
                <a:cubicBezTo>
                  <a:pt x="512" y="226"/>
                  <a:pt x="512" y="226"/>
                  <a:pt x="512" y="226"/>
                </a:cubicBezTo>
                <a:cubicBezTo>
                  <a:pt x="510" y="216"/>
                  <a:pt x="506" y="205"/>
                  <a:pt x="502" y="195"/>
                </a:cubicBezTo>
                <a:cubicBezTo>
                  <a:pt x="538" y="160"/>
                  <a:pt x="538" y="160"/>
                  <a:pt x="538" y="160"/>
                </a:cubicBezTo>
                <a:cubicBezTo>
                  <a:pt x="520" y="129"/>
                  <a:pt x="520" y="129"/>
                  <a:pt x="520" y="129"/>
                </a:cubicBezTo>
                <a:cubicBezTo>
                  <a:pt x="472" y="141"/>
                  <a:pt x="472" y="141"/>
                  <a:pt x="472" y="141"/>
                </a:cubicBezTo>
                <a:cubicBezTo>
                  <a:pt x="466" y="133"/>
                  <a:pt x="460" y="126"/>
                  <a:pt x="453" y="118"/>
                </a:cubicBezTo>
                <a:cubicBezTo>
                  <a:pt x="473" y="73"/>
                  <a:pt x="473" y="73"/>
                  <a:pt x="473" y="73"/>
                </a:cubicBezTo>
                <a:cubicBezTo>
                  <a:pt x="445" y="51"/>
                  <a:pt x="445" y="51"/>
                  <a:pt x="445" y="51"/>
                </a:cubicBezTo>
                <a:cubicBezTo>
                  <a:pt x="405" y="80"/>
                  <a:pt x="405" y="80"/>
                  <a:pt x="405" y="80"/>
                </a:cubicBezTo>
                <a:cubicBezTo>
                  <a:pt x="396" y="75"/>
                  <a:pt x="386" y="69"/>
                  <a:pt x="376" y="65"/>
                </a:cubicBezTo>
                <a:cubicBezTo>
                  <a:pt x="377" y="15"/>
                  <a:pt x="377" y="15"/>
                  <a:pt x="377" y="15"/>
                </a:cubicBezTo>
                <a:cubicBezTo>
                  <a:pt x="342" y="5"/>
                  <a:pt x="342" y="5"/>
                  <a:pt x="342" y="5"/>
                </a:cubicBezTo>
                <a:cubicBezTo>
                  <a:pt x="317" y="48"/>
                  <a:pt x="317" y="48"/>
                  <a:pt x="317" y="48"/>
                </a:cubicBezTo>
                <a:cubicBezTo>
                  <a:pt x="307" y="47"/>
                  <a:pt x="297" y="46"/>
                  <a:pt x="287" y="46"/>
                </a:cubicBezTo>
                <a:close/>
                <a:moveTo>
                  <a:pt x="328" y="121"/>
                </a:moveTo>
                <a:cubicBezTo>
                  <a:pt x="418" y="146"/>
                  <a:pt x="470" y="239"/>
                  <a:pt x="444" y="328"/>
                </a:cubicBezTo>
                <a:cubicBezTo>
                  <a:pt x="419" y="418"/>
                  <a:pt x="326" y="470"/>
                  <a:pt x="237" y="445"/>
                </a:cubicBezTo>
                <a:cubicBezTo>
                  <a:pt x="147" y="419"/>
                  <a:pt x="95" y="326"/>
                  <a:pt x="121" y="237"/>
                </a:cubicBezTo>
                <a:cubicBezTo>
                  <a:pt x="146" y="148"/>
                  <a:pt x="239" y="96"/>
                  <a:pt x="328" y="121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32896" y="3245799"/>
            <a:ext cx="166547" cy="166547"/>
          </a:xfrm>
          <a:custGeom>
            <a:avLst/>
            <a:gdLst>
              <a:gd name="T0" fmla="*/ 77 w 154"/>
              <a:gd name="T1" fmla="*/ 0 h 154"/>
              <a:gd name="T2" fmla="*/ 0 w 154"/>
              <a:gd name="T3" fmla="*/ 77 h 154"/>
              <a:gd name="T4" fmla="*/ 77 w 154"/>
              <a:gd name="T5" fmla="*/ 154 h 154"/>
              <a:gd name="T6" fmla="*/ 154 w 154"/>
              <a:gd name="T7" fmla="*/ 77 h 154"/>
              <a:gd name="T8" fmla="*/ 77 w 154"/>
              <a:gd name="T9" fmla="*/ 0 h 154"/>
              <a:gd name="T10" fmla="*/ 77 w 154"/>
              <a:gd name="T11" fmla="*/ 51 h 154"/>
              <a:gd name="T12" fmla="*/ 103 w 154"/>
              <a:gd name="T13" fmla="*/ 77 h 154"/>
              <a:gd name="T14" fmla="*/ 77 w 154"/>
              <a:gd name="T15" fmla="*/ 103 h 154"/>
              <a:gd name="T16" fmla="*/ 51 w 154"/>
              <a:gd name="T17" fmla="*/ 77 h 154"/>
              <a:gd name="T18" fmla="*/ 77 w 154"/>
              <a:gd name="T19" fmla="*/ 5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4" h="154">
                <a:moveTo>
                  <a:pt x="77" y="0"/>
                </a:moveTo>
                <a:cubicBezTo>
                  <a:pt x="35" y="0"/>
                  <a:pt x="0" y="35"/>
                  <a:pt x="0" y="77"/>
                </a:cubicBezTo>
                <a:cubicBezTo>
                  <a:pt x="0" y="120"/>
                  <a:pt x="35" y="154"/>
                  <a:pt x="77" y="154"/>
                </a:cubicBezTo>
                <a:cubicBezTo>
                  <a:pt x="120" y="154"/>
                  <a:pt x="154" y="120"/>
                  <a:pt x="154" y="77"/>
                </a:cubicBezTo>
                <a:cubicBezTo>
                  <a:pt x="154" y="35"/>
                  <a:pt x="120" y="0"/>
                  <a:pt x="77" y="0"/>
                </a:cubicBezTo>
                <a:close/>
                <a:moveTo>
                  <a:pt x="77" y="51"/>
                </a:moveTo>
                <a:cubicBezTo>
                  <a:pt x="92" y="51"/>
                  <a:pt x="103" y="63"/>
                  <a:pt x="103" y="77"/>
                </a:cubicBezTo>
                <a:cubicBezTo>
                  <a:pt x="103" y="92"/>
                  <a:pt x="92" y="103"/>
                  <a:pt x="77" y="103"/>
                </a:cubicBezTo>
                <a:cubicBezTo>
                  <a:pt x="63" y="103"/>
                  <a:pt x="51" y="92"/>
                  <a:pt x="51" y="77"/>
                </a:cubicBezTo>
                <a:cubicBezTo>
                  <a:pt x="51" y="63"/>
                  <a:pt x="63" y="51"/>
                  <a:pt x="77" y="51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8291" y="2766977"/>
            <a:ext cx="421918" cy="421918"/>
          </a:xfrm>
          <a:custGeom>
            <a:avLst/>
            <a:gdLst>
              <a:gd name="T0" fmla="*/ 382 w 391"/>
              <a:gd name="T1" fmla="*/ 265 h 391"/>
              <a:gd name="T2" fmla="*/ 391 w 391"/>
              <a:gd name="T3" fmla="*/ 229 h 391"/>
              <a:gd name="T4" fmla="*/ 349 w 391"/>
              <a:gd name="T5" fmla="*/ 204 h 391"/>
              <a:gd name="T6" fmla="*/ 342 w 391"/>
              <a:gd name="T7" fmla="*/ 148 h 391"/>
              <a:gd name="T8" fmla="*/ 376 w 391"/>
              <a:gd name="T9" fmla="*/ 113 h 391"/>
              <a:gd name="T10" fmla="*/ 357 w 391"/>
              <a:gd name="T11" fmla="*/ 81 h 391"/>
              <a:gd name="T12" fmla="*/ 310 w 391"/>
              <a:gd name="T13" fmla="*/ 93 h 391"/>
              <a:gd name="T14" fmla="*/ 266 w 391"/>
              <a:gd name="T15" fmla="*/ 59 h 391"/>
              <a:gd name="T16" fmla="*/ 265 w 391"/>
              <a:gd name="T17" fmla="*/ 10 h 391"/>
              <a:gd name="T18" fmla="*/ 229 w 391"/>
              <a:gd name="T19" fmla="*/ 0 h 391"/>
              <a:gd name="T20" fmla="*/ 204 w 391"/>
              <a:gd name="T21" fmla="*/ 42 h 391"/>
              <a:gd name="T22" fmla="*/ 148 w 391"/>
              <a:gd name="T23" fmla="*/ 50 h 391"/>
              <a:gd name="T24" fmla="*/ 113 w 391"/>
              <a:gd name="T25" fmla="*/ 15 h 391"/>
              <a:gd name="T26" fmla="*/ 81 w 391"/>
              <a:gd name="T27" fmla="*/ 34 h 391"/>
              <a:gd name="T28" fmla="*/ 93 w 391"/>
              <a:gd name="T29" fmla="*/ 82 h 391"/>
              <a:gd name="T30" fmla="*/ 59 w 391"/>
              <a:gd name="T31" fmla="*/ 126 h 391"/>
              <a:gd name="T32" fmla="*/ 10 w 391"/>
              <a:gd name="T33" fmla="*/ 127 h 391"/>
              <a:gd name="T34" fmla="*/ 0 w 391"/>
              <a:gd name="T35" fmla="*/ 163 h 391"/>
              <a:gd name="T36" fmla="*/ 43 w 391"/>
              <a:gd name="T37" fmla="*/ 188 h 391"/>
              <a:gd name="T38" fmla="*/ 50 w 391"/>
              <a:gd name="T39" fmla="*/ 243 h 391"/>
              <a:gd name="T40" fmla="*/ 16 w 391"/>
              <a:gd name="T41" fmla="*/ 278 h 391"/>
              <a:gd name="T42" fmla="*/ 34 w 391"/>
              <a:gd name="T43" fmla="*/ 311 h 391"/>
              <a:gd name="T44" fmla="*/ 82 w 391"/>
              <a:gd name="T45" fmla="*/ 298 h 391"/>
              <a:gd name="T46" fmla="*/ 126 w 391"/>
              <a:gd name="T47" fmla="*/ 333 h 391"/>
              <a:gd name="T48" fmla="*/ 127 w 391"/>
              <a:gd name="T49" fmla="*/ 381 h 391"/>
              <a:gd name="T50" fmla="*/ 163 w 391"/>
              <a:gd name="T51" fmla="*/ 391 h 391"/>
              <a:gd name="T52" fmla="*/ 188 w 391"/>
              <a:gd name="T53" fmla="*/ 349 h 391"/>
              <a:gd name="T54" fmla="*/ 243 w 391"/>
              <a:gd name="T55" fmla="*/ 342 h 391"/>
              <a:gd name="T56" fmla="*/ 278 w 391"/>
              <a:gd name="T57" fmla="*/ 376 h 391"/>
              <a:gd name="T58" fmla="*/ 311 w 391"/>
              <a:gd name="T59" fmla="*/ 357 h 391"/>
              <a:gd name="T60" fmla="*/ 299 w 391"/>
              <a:gd name="T61" fmla="*/ 310 h 391"/>
              <a:gd name="T62" fmla="*/ 333 w 391"/>
              <a:gd name="T63" fmla="*/ 265 h 391"/>
              <a:gd name="T64" fmla="*/ 382 w 391"/>
              <a:gd name="T65" fmla="*/ 265 h 391"/>
              <a:gd name="T66" fmla="*/ 187 w 391"/>
              <a:gd name="T67" fmla="*/ 303 h 391"/>
              <a:gd name="T68" fmla="*/ 89 w 391"/>
              <a:gd name="T69" fmla="*/ 187 h 391"/>
              <a:gd name="T70" fmla="*/ 205 w 391"/>
              <a:gd name="T71" fmla="*/ 88 h 391"/>
              <a:gd name="T72" fmla="*/ 303 w 391"/>
              <a:gd name="T73" fmla="*/ 204 h 391"/>
              <a:gd name="T74" fmla="*/ 187 w 391"/>
              <a:gd name="T75" fmla="*/ 303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91" h="391">
                <a:moveTo>
                  <a:pt x="382" y="265"/>
                </a:moveTo>
                <a:cubicBezTo>
                  <a:pt x="391" y="229"/>
                  <a:pt x="391" y="229"/>
                  <a:pt x="391" y="229"/>
                </a:cubicBezTo>
                <a:cubicBezTo>
                  <a:pt x="349" y="204"/>
                  <a:pt x="349" y="204"/>
                  <a:pt x="349" y="204"/>
                </a:cubicBezTo>
                <a:cubicBezTo>
                  <a:pt x="350" y="184"/>
                  <a:pt x="348" y="166"/>
                  <a:pt x="342" y="148"/>
                </a:cubicBezTo>
                <a:cubicBezTo>
                  <a:pt x="376" y="113"/>
                  <a:pt x="376" y="113"/>
                  <a:pt x="376" y="113"/>
                </a:cubicBezTo>
                <a:cubicBezTo>
                  <a:pt x="357" y="81"/>
                  <a:pt x="357" y="81"/>
                  <a:pt x="357" y="81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297" y="79"/>
                  <a:pt x="282" y="67"/>
                  <a:pt x="266" y="59"/>
                </a:cubicBezTo>
                <a:cubicBezTo>
                  <a:pt x="265" y="10"/>
                  <a:pt x="265" y="10"/>
                  <a:pt x="265" y="10"/>
                </a:cubicBezTo>
                <a:cubicBezTo>
                  <a:pt x="229" y="0"/>
                  <a:pt x="229" y="0"/>
                  <a:pt x="229" y="0"/>
                </a:cubicBezTo>
                <a:cubicBezTo>
                  <a:pt x="204" y="42"/>
                  <a:pt x="204" y="42"/>
                  <a:pt x="204" y="42"/>
                </a:cubicBezTo>
                <a:cubicBezTo>
                  <a:pt x="185" y="41"/>
                  <a:pt x="166" y="44"/>
                  <a:pt x="148" y="50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81" y="34"/>
                  <a:pt x="81" y="34"/>
                  <a:pt x="81" y="34"/>
                </a:cubicBezTo>
                <a:cubicBezTo>
                  <a:pt x="93" y="82"/>
                  <a:pt x="93" y="82"/>
                  <a:pt x="93" y="82"/>
                </a:cubicBezTo>
                <a:cubicBezTo>
                  <a:pt x="79" y="94"/>
                  <a:pt x="68" y="109"/>
                  <a:pt x="59" y="126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0" y="163"/>
                  <a:pt x="0" y="163"/>
                  <a:pt x="0" y="163"/>
                </a:cubicBezTo>
                <a:cubicBezTo>
                  <a:pt x="43" y="188"/>
                  <a:pt x="43" y="188"/>
                  <a:pt x="43" y="188"/>
                </a:cubicBezTo>
                <a:cubicBezTo>
                  <a:pt x="42" y="207"/>
                  <a:pt x="44" y="226"/>
                  <a:pt x="50" y="243"/>
                </a:cubicBezTo>
                <a:cubicBezTo>
                  <a:pt x="16" y="278"/>
                  <a:pt x="16" y="278"/>
                  <a:pt x="16" y="278"/>
                </a:cubicBezTo>
                <a:cubicBezTo>
                  <a:pt x="34" y="311"/>
                  <a:pt x="34" y="311"/>
                  <a:pt x="34" y="311"/>
                </a:cubicBezTo>
                <a:cubicBezTo>
                  <a:pt x="82" y="298"/>
                  <a:pt x="82" y="298"/>
                  <a:pt x="82" y="298"/>
                </a:cubicBezTo>
                <a:cubicBezTo>
                  <a:pt x="94" y="312"/>
                  <a:pt x="110" y="324"/>
                  <a:pt x="126" y="333"/>
                </a:cubicBezTo>
                <a:cubicBezTo>
                  <a:pt x="127" y="381"/>
                  <a:pt x="127" y="381"/>
                  <a:pt x="127" y="381"/>
                </a:cubicBezTo>
                <a:cubicBezTo>
                  <a:pt x="163" y="391"/>
                  <a:pt x="163" y="391"/>
                  <a:pt x="163" y="391"/>
                </a:cubicBezTo>
                <a:cubicBezTo>
                  <a:pt x="188" y="349"/>
                  <a:pt x="188" y="349"/>
                  <a:pt x="188" y="349"/>
                </a:cubicBezTo>
                <a:cubicBezTo>
                  <a:pt x="207" y="350"/>
                  <a:pt x="226" y="347"/>
                  <a:pt x="243" y="342"/>
                </a:cubicBezTo>
                <a:cubicBezTo>
                  <a:pt x="278" y="376"/>
                  <a:pt x="278" y="376"/>
                  <a:pt x="278" y="376"/>
                </a:cubicBezTo>
                <a:cubicBezTo>
                  <a:pt x="311" y="357"/>
                  <a:pt x="311" y="357"/>
                  <a:pt x="311" y="357"/>
                </a:cubicBezTo>
                <a:cubicBezTo>
                  <a:pt x="299" y="310"/>
                  <a:pt x="299" y="310"/>
                  <a:pt x="299" y="310"/>
                </a:cubicBezTo>
                <a:cubicBezTo>
                  <a:pt x="312" y="297"/>
                  <a:pt x="324" y="282"/>
                  <a:pt x="333" y="265"/>
                </a:cubicBezTo>
                <a:lnTo>
                  <a:pt x="382" y="265"/>
                </a:lnTo>
                <a:close/>
                <a:moveTo>
                  <a:pt x="187" y="303"/>
                </a:moveTo>
                <a:cubicBezTo>
                  <a:pt x="128" y="298"/>
                  <a:pt x="84" y="246"/>
                  <a:pt x="89" y="187"/>
                </a:cubicBezTo>
                <a:cubicBezTo>
                  <a:pt x="94" y="128"/>
                  <a:pt x="145" y="84"/>
                  <a:pt x="205" y="88"/>
                </a:cubicBezTo>
                <a:cubicBezTo>
                  <a:pt x="264" y="93"/>
                  <a:pt x="308" y="145"/>
                  <a:pt x="303" y="204"/>
                </a:cubicBezTo>
                <a:cubicBezTo>
                  <a:pt x="298" y="264"/>
                  <a:pt x="247" y="308"/>
                  <a:pt x="187" y="303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45407" y="2914093"/>
            <a:ext cx="127686" cy="126298"/>
          </a:xfrm>
          <a:custGeom>
            <a:avLst/>
            <a:gdLst>
              <a:gd name="T0" fmla="*/ 59 w 118"/>
              <a:gd name="T1" fmla="*/ 118 h 118"/>
              <a:gd name="T2" fmla="*/ 118 w 118"/>
              <a:gd name="T3" fmla="*/ 59 h 118"/>
              <a:gd name="T4" fmla="*/ 59 w 118"/>
              <a:gd name="T5" fmla="*/ 0 h 118"/>
              <a:gd name="T6" fmla="*/ 0 w 118"/>
              <a:gd name="T7" fmla="*/ 59 h 118"/>
              <a:gd name="T8" fmla="*/ 59 w 118"/>
              <a:gd name="T9" fmla="*/ 118 h 118"/>
              <a:gd name="T10" fmla="*/ 59 w 118"/>
              <a:gd name="T11" fmla="*/ 84 h 118"/>
              <a:gd name="T12" fmla="*/ 35 w 118"/>
              <a:gd name="T13" fmla="*/ 59 h 118"/>
              <a:gd name="T14" fmla="*/ 59 w 118"/>
              <a:gd name="T15" fmla="*/ 34 h 118"/>
              <a:gd name="T16" fmla="*/ 84 w 118"/>
              <a:gd name="T17" fmla="*/ 59 h 118"/>
              <a:gd name="T18" fmla="*/ 59 w 118"/>
              <a:gd name="T19" fmla="*/ 84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118">
                <a:moveTo>
                  <a:pt x="59" y="118"/>
                </a:moveTo>
                <a:cubicBezTo>
                  <a:pt x="92" y="118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ubicBezTo>
                  <a:pt x="27" y="0"/>
                  <a:pt x="0" y="27"/>
                  <a:pt x="0" y="59"/>
                </a:cubicBezTo>
                <a:cubicBezTo>
                  <a:pt x="0" y="92"/>
                  <a:pt x="27" y="118"/>
                  <a:pt x="59" y="118"/>
                </a:cubicBezTo>
                <a:close/>
                <a:moveTo>
                  <a:pt x="59" y="84"/>
                </a:moveTo>
                <a:cubicBezTo>
                  <a:pt x="46" y="84"/>
                  <a:pt x="35" y="73"/>
                  <a:pt x="35" y="59"/>
                </a:cubicBezTo>
                <a:cubicBezTo>
                  <a:pt x="35" y="46"/>
                  <a:pt x="46" y="34"/>
                  <a:pt x="59" y="34"/>
                </a:cubicBezTo>
                <a:cubicBezTo>
                  <a:pt x="73" y="34"/>
                  <a:pt x="84" y="46"/>
                  <a:pt x="84" y="59"/>
                </a:cubicBezTo>
                <a:cubicBezTo>
                  <a:pt x="84" y="73"/>
                  <a:pt x="73" y="84"/>
                  <a:pt x="59" y="84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43876" y="2560182"/>
            <a:ext cx="374730" cy="374730"/>
          </a:xfrm>
          <a:custGeom>
            <a:avLst/>
            <a:gdLst>
              <a:gd name="T0" fmla="*/ 337 w 348"/>
              <a:gd name="T1" fmla="*/ 251 h 348"/>
              <a:gd name="T2" fmla="*/ 348 w 348"/>
              <a:gd name="T3" fmla="*/ 219 h 348"/>
              <a:gd name="T4" fmla="*/ 312 w 348"/>
              <a:gd name="T5" fmla="*/ 193 h 348"/>
              <a:gd name="T6" fmla="*/ 310 w 348"/>
              <a:gd name="T7" fmla="*/ 142 h 348"/>
              <a:gd name="T8" fmla="*/ 343 w 348"/>
              <a:gd name="T9" fmla="*/ 113 h 348"/>
              <a:gd name="T10" fmla="*/ 329 w 348"/>
              <a:gd name="T11" fmla="*/ 83 h 348"/>
              <a:gd name="T12" fmla="*/ 285 w 348"/>
              <a:gd name="T13" fmla="*/ 90 h 348"/>
              <a:gd name="T14" fmla="*/ 248 w 348"/>
              <a:gd name="T15" fmla="*/ 56 h 348"/>
              <a:gd name="T16" fmla="*/ 251 w 348"/>
              <a:gd name="T17" fmla="*/ 12 h 348"/>
              <a:gd name="T18" fmla="*/ 219 w 348"/>
              <a:gd name="T19" fmla="*/ 0 h 348"/>
              <a:gd name="T20" fmla="*/ 193 w 348"/>
              <a:gd name="T21" fmla="*/ 37 h 348"/>
              <a:gd name="T22" fmla="*/ 142 w 348"/>
              <a:gd name="T23" fmla="*/ 39 h 348"/>
              <a:gd name="T24" fmla="*/ 113 w 348"/>
              <a:gd name="T25" fmla="*/ 6 h 348"/>
              <a:gd name="T26" fmla="*/ 83 w 348"/>
              <a:gd name="T27" fmla="*/ 20 h 348"/>
              <a:gd name="T28" fmla="*/ 90 w 348"/>
              <a:gd name="T29" fmla="*/ 64 h 348"/>
              <a:gd name="T30" fmla="*/ 56 w 348"/>
              <a:gd name="T31" fmla="*/ 101 h 348"/>
              <a:gd name="T32" fmla="*/ 12 w 348"/>
              <a:gd name="T33" fmla="*/ 98 h 348"/>
              <a:gd name="T34" fmla="*/ 0 w 348"/>
              <a:gd name="T35" fmla="*/ 130 h 348"/>
              <a:gd name="T36" fmla="*/ 37 w 348"/>
              <a:gd name="T37" fmla="*/ 156 h 348"/>
              <a:gd name="T38" fmla="*/ 39 w 348"/>
              <a:gd name="T39" fmla="*/ 207 h 348"/>
              <a:gd name="T40" fmla="*/ 6 w 348"/>
              <a:gd name="T41" fmla="*/ 236 h 348"/>
              <a:gd name="T42" fmla="*/ 20 w 348"/>
              <a:gd name="T43" fmla="*/ 266 h 348"/>
              <a:gd name="T44" fmla="*/ 64 w 348"/>
              <a:gd name="T45" fmla="*/ 259 h 348"/>
              <a:gd name="T46" fmla="*/ 102 w 348"/>
              <a:gd name="T47" fmla="*/ 293 h 348"/>
              <a:gd name="T48" fmla="*/ 99 w 348"/>
              <a:gd name="T49" fmla="*/ 337 h 348"/>
              <a:gd name="T50" fmla="*/ 130 w 348"/>
              <a:gd name="T51" fmla="*/ 348 h 348"/>
              <a:gd name="T52" fmla="*/ 156 w 348"/>
              <a:gd name="T53" fmla="*/ 312 h 348"/>
              <a:gd name="T54" fmla="*/ 206 w 348"/>
              <a:gd name="T55" fmla="*/ 310 h 348"/>
              <a:gd name="T56" fmla="*/ 236 w 348"/>
              <a:gd name="T57" fmla="*/ 343 h 348"/>
              <a:gd name="T58" fmla="*/ 266 w 348"/>
              <a:gd name="T59" fmla="*/ 329 h 348"/>
              <a:gd name="T60" fmla="*/ 259 w 348"/>
              <a:gd name="T61" fmla="*/ 285 h 348"/>
              <a:gd name="T62" fmla="*/ 293 w 348"/>
              <a:gd name="T63" fmla="*/ 248 h 348"/>
              <a:gd name="T64" fmla="*/ 337 w 348"/>
              <a:gd name="T65" fmla="*/ 251 h 348"/>
              <a:gd name="T66" fmla="*/ 159 w 348"/>
              <a:gd name="T67" fmla="*/ 271 h 348"/>
              <a:gd name="T68" fmla="*/ 78 w 348"/>
              <a:gd name="T69" fmla="*/ 159 h 348"/>
              <a:gd name="T70" fmla="*/ 190 w 348"/>
              <a:gd name="T71" fmla="*/ 78 h 348"/>
              <a:gd name="T72" fmla="*/ 271 w 348"/>
              <a:gd name="T73" fmla="*/ 190 h 348"/>
              <a:gd name="T74" fmla="*/ 159 w 348"/>
              <a:gd name="T75" fmla="*/ 27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48" h="348">
                <a:moveTo>
                  <a:pt x="337" y="251"/>
                </a:moveTo>
                <a:cubicBezTo>
                  <a:pt x="348" y="219"/>
                  <a:pt x="348" y="219"/>
                  <a:pt x="348" y="219"/>
                </a:cubicBezTo>
                <a:cubicBezTo>
                  <a:pt x="312" y="193"/>
                  <a:pt x="312" y="193"/>
                  <a:pt x="312" y="193"/>
                </a:cubicBezTo>
                <a:cubicBezTo>
                  <a:pt x="315" y="176"/>
                  <a:pt x="314" y="159"/>
                  <a:pt x="310" y="142"/>
                </a:cubicBezTo>
                <a:cubicBezTo>
                  <a:pt x="343" y="113"/>
                  <a:pt x="343" y="113"/>
                  <a:pt x="343" y="113"/>
                </a:cubicBezTo>
                <a:cubicBezTo>
                  <a:pt x="329" y="83"/>
                  <a:pt x="329" y="83"/>
                  <a:pt x="329" y="83"/>
                </a:cubicBezTo>
                <a:cubicBezTo>
                  <a:pt x="285" y="90"/>
                  <a:pt x="285" y="90"/>
                  <a:pt x="285" y="90"/>
                </a:cubicBezTo>
                <a:cubicBezTo>
                  <a:pt x="275" y="77"/>
                  <a:pt x="262" y="65"/>
                  <a:pt x="248" y="56"/>
                </a:cubicBezTo>
                <a:cubicBezTo>
                  <a:pt x="251" y="12"/>
                  <a:pt x="251" y="12"/>
                  <a:pt x="251" y="12"/>
                </a:cubicBezTo>
                <a:cubicBezTo>
                  <a:pt x="219" y="0"/>
                  <a:pt x="219" y="0"/>
                  <a:pt x="219" y="0"/>
                </a:cubicBezTo>
                <a:cubicBezTo>
                  <a:pt x="193" y="37"/>
                  <a:pt x="193" y="37"/>
                  <a:pt x="193" y="37"/>
                </a:cubicBezTo>
                <a:cubicBezTo>
                  <a:pt x="176" y="34"/>
                  <a:pt x="159" y="35"/>
                  <a:pt x="142" y="39"/>
                </a:cubicBezTo>
                <a:cubicBezTo>
                  <a:pt x="113" y="6"/>
                  <a:pt x="113" y="6"/>
                  <a:pt x="113" y="6"/>
                </a:cubicBezTo>
                <a:cubicBezTo>
                  <a:pt x="83" y="20"/>
                  <a:pt x="83" y="20"/>
                  <a:pt x="83" y="20"/>
                </a:cubicBezTo>
                <a:cubicBezTo>
                  <a:pt x="90" y="64"/>
                  <a:pt x="90" y="64"/>
                  <a:pt x="90" y="64"/>
                </a:cubicBezTo>
                <a:cubicBezTo>
                  <a:pt x="77" y="74"/>
                  <a:pt x="65" y="87"/>
                  <a:pt x="56" y="101"/>
                </a:cubicBezTo>
                <a:cubicBezTo>
                  <a:pt x="12" y="98"/>
                  <a:pt x="12" y="98"/>
                  <a:pt x="12" y="98"/>
                </a:cubicBezTo>
                <a:cubicBezTo>
                  <a:pt x="0" y="130"/>
                  <a:pt x="0" y="130"/>
                  <a:pt x="0" y="13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4" y="173"/>
                  <a:pt x="35" y="190"/>
                  <a:pt x="39" y="207"/>
                </a:cubicBezTo>
                <a:cubicBezTo>
                  <a:pt x="6" y="236"/>
                  <a:pt x="6" y="236"/>
                  <a:pt x="6" y="236"/>
                </a:cubicBezTo>
                <a:cubicBezTo>
                  <a:pt x="20" y="266"/>
                  <a:pt x="20" y="266"/>
                  <a:pt x="20" y="266"/>
                </a:cubicBezTo>
                <a:cubicBezTo>
                  <a:pt x="64" y="259"/>
                  <a:pt x="64" y="259"/>
                  <a:pt x="64" y="259"/>
                </a:cubicBezTo>
                <a:cubicBezTo>
                  <a:pt x="74" y="272"/>
                  <a:pt x="87" y="284"/>
                  <a:pt x="102" y="293"/>
                </a:cubicBezTo>
                <a:cubicBezTo>
                  <a:pt x="99" y="337"/>
                  <a:pt x="99" y="337"/>
                  <a:pt x="99" y="337"/>
                </a:cubicBezTo>
                <a:cubicBezTo>
                  <a:pt x="130" y="348"/>
                  <a:pt x="130" y="348"/>
                  <a:pt x="130" y="348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73" y="315"/>
                  <a:pt x="190" y="314"/>
                  <a:pt x="206" y="310"/>
                </a:cubicBezTo>
                <a:cubicBezTo>
                  <a:pt x="236" y="343"/>
                  <a:pt x="236" y="343"/>
                  <a:pt x="236" y="343"/>
                </a:cubicBezTo>
                <a:cubicBezTo>
                  <a:pt x="266" y="329"/>
                  <a:pt x="266" y="329"/>
                  <a:pt x="266" y="329"/>
                </a:cubicBezTo>
                <a:cubicBezTo>
                  <a:pt x="259" y="285"/>
                  <a:pt x="259" y="285"/>
                  <a:pt x="259" y="285"/>
                </a:cubicBezTo>
                <a:cubicBezTo>
                  <a:pt x="272" y="275"/>
                  <a:pt x="284" y="262"/>
                  <a:pt x="293" y="248"/>
                </a:cubicBezTo>
                <a:lnTo>
                  <a:pt x="337" y="251"/>
                </a:lnTo>
                <a:close/>
                <a:moveTo>
                  <a:pt x="159" y="271"/>
                </a:moveTo>
                <a:cubicBezTo>
                  <a:pt x="106" y="262"/>
                  <a:pt x="70" y="212"/>
                  <a:pt x="78" y="159"/>
                </a:cubicBezTo>
                <a:cubicBezTo>
                  <a:pt x="87" y="106"/>
                  <a:pt x="137" y="70"/>
                  <a:pt x="190" y="78"/>
                </a:cubicBezTo>
                <a:cubicBezTo>
                  <a:pt x="243" y="87"/>
                  <a:pt x="279" y="137"/>
                  <a:pt x="271" y="190"/>
                </a:cubicBezTo>
                <a:cubicBezTo>
                  <a:pt x="262" y="243"/>
                  <a:pt x="212" y="279"/>
                  <a:pt x="159" y="271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71561" y="2687868"/>
            <a:ext cx="120747" cy="120747"/>
          </a:xfrm>
          <a:custGeom>
            <a:avLst/>
            <a:gdLst>
              <a:gd name="T0" fmla="*/ 51 w 112"/>
              <a:gd name="T1" fmla="*/ 109 h 112"/>
              <a:gd name="T2" fmla="*/ 109 w 112"/>
              <a:gd name="T3" fmla="*/ 60 h 112"/>
              <a:gd name="T4" fmla="*/ 60 w 112"/>
              <a:gd name="T5" fmla="*/ 3 h 112"/>
              <a:gd name="T6" fmla="*/ 2 w 112"/>
              <a:gd name="T7" fmla="*/ 52 h 112"/>
              <a:gd name="T8" fmla="*/ 51 w 112"/>
              <a:gd name="T9" fmla="*/ 109 h 112"/>
              <a:gd name="T10" fmla="*/ 54 w 112"/>
              <a:gd name="T11" fmla="*/ 78 h 112"/>
              <a:gd name="T12" fmla="*/ 34 w 112"/>
              <a:gd name="T13" fmla="*/ 54 h 112"/>
              <a:gd name="T14" fmla="*/ 58 w 112"/>
              <a:gd name="T15" fmla="*/ 34 h 112"/>
              <a:gd name="T16" fmla="*/ 78 w 112"/>
              <a:gd name="T17" fmla="*/ 58 h 112"/>
              <a:gd name="T18" fmla="*/ 54 w 112"/>
              <a:gd name="T19" fmla="*/ 7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12">
                <a:moveTo>
                  <a:pt x="51" y="109"/>
                </a:moveTo>
                <a:cubicBezTo>
                  <a:pt x="81" y="112"/>
                  <a:pt x="107" y="90"/>
                  <a:pt x="109" y="60"/>
                </a:cubicBezTo>
                <a:cubicBezTo>
                  <a:pt x="112" y="31"/>
                  <a:pt x="90" y="5"/>
                  <a:pt x="60" y="3"/>
                </a:cubicBezTo>
                <a:cubicBezTo>
                  <a:pt x="31" y="0"/>
                  <a:pt x="5" y="22"/>
                  <a:pt x="2" y="52"/>
                </a:cubicBezTo>
                <a:cubicBezTo>
                  <a:pt x="0" y="81"/>
                  <a:pt x="22" y="107"/>
                  <a:pt x="51" y="109"/>
                </a:cubicBezTo>
                <a:close/>
                <a:moveTo>
                  <a:pt x="54" y="78"/>
                </a:moveTo>
                <a:cubicBezTo>
                  <a:pt x="42" y="77"/>
                  <a:pt x="33" y="66"/>
                  <a:pt x="34" y="54"/>
                </a:cubicBezTo>
                <a:cubicBezTo>
                  <a:pt x="35" y="42"/>
                  <a:pt x="45" y="33"/>
                  <a:pt x="58" y="34"/>
                </a:cubicBezTo>
                <a:cubicBezTo>
                  <a:pt x="70" y="35"/>
                  <a:pt x="79" y="46"/>
                  <a:pt x="78" y="58"/>
                </a:cubicBezTo>
                <a:cubicBezTo>
                  <a:pt x="77" y="70"/>
                  <a:pt x="66" y="79"/>
                  <a:pt x="54" y="78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02815" y="2948791"/>
            <a:ext cx="421918" cy="420531"/>
          </a:xfrm>
          <a:custGeom>
            <a:avLst/>
            <a:gdLst>
              <a:gd name="T0" fmla="*/ 381 w 391"/>
              <a:gd name="T1" fmla="*/ 264 h 391"/>
              <a:gd name="T2" fmla="*/ 391 w 391"/>
              <a:gd name="T3" fmla="*/ 228 h 391"/>
              <a:gd name="T4" fmla="*/ 348 w 391"/>
              <a:gd name="T5" fmla="*/ 203 h 391"/>
              <a:gd name="T6" fmla="*/ 341 w 391"/>
              <a:gd name="T7" fmla="*/ 147 h 391"/>
              <a:gd name="T8" fmla="*/ 375 w 391"/>
              <a:gd name="T9" fmla="*/ 112 h 391"/>
              <a:gd name="T10" fmla="*/ 357 w 391"/>
              <a:gd name="T11" fmla="*/ 80 h 391"/>
              <a:gd name="T12" fmla="*/ 309 w 391"/>
              <a:gd name="T13" fmla="*/ 92 h 391"/>
              <a:gd name="T14" fmla="*/ 265 w 391"/>
              <a:gd name="T15" fmla="*/ 58 h 391"/>
              <a:gd name="T16" fmla="*/ 264 w 391"/>
              <a:gd name="T17" fmla="*/ 9 h 391"/>
              <a:gd name="T18" fmla="*/ 228 w 391"/>
              <a:gd name="T19" fmla="*/ 0 h 391"/>
              <a:gd name="T20" fmla="*/ 203 w 391"/>
              <a:gd name="T21" fmla="*/ 42 h 391"/>
              <a:gd name="T22" fmla="*/ 148 w 391"/>
              <a:gd name="T23" fmla="*/ 49 h 391"/>
              <a:gd name="T24" fmla="*/ 112 w 391"/>
              <a:gd name="T25" fmla="*/ 15 h 391"/>
              <a:gd name="T26" fmla="*/ 80 w 391"/>
              <a:gd name="T27" fmla="*/ 33 h 391"/>
              <a:gd name="T28" fmla="*/ 92 w 391"/>
              <a:gd name="T29" fmla="*/ 81 h 391"/>
              <a:gd name="T30" fmla="*/ 58 w 391"/>
              <a:gd name="T31" fmla="*/ 125 h 391"/>
              <a:gd name="T32" fmla="*/ 9 w 391"/>
              <a:gd name="T33" fmla="*/ 126 h 391"/>
              <a:gd name="T34" fmla="*/ 0 w 391"/>
              <a:gd name="T35" fmla="*/ 162 h 391"/>
              <a:gd name="T36" fmla="*/ 42 w 391"/>
              <a:gd name="T37" fmla="*/ 187 h 391"/>
              <a:gd name="T38" fmla="*/ 49 w 391"/>
              <a:gd name="T39" fmla="*/ 243 h 391"/>
              <a:gd name="T40" fmla="*/ 15 w 391"/>
              <a:gd name="T41" fmla="*/ 278 h 391"/>
              <a:gd name="T42" fmla="*/ 34 w 391"/>
              <a:gd name="T43" fmla="*/ 310 h 391"/>
              <a:gd name="T44" fmla="*/ 81 w 391"/>
              <a:gd name="T45" fmla="*/ 298 h 391"/>
              <a:gd name="T46" fmla="*/ 126 w 391"/>
              <a:gd name="T47" fmla="*/ 332 h 391"/>
              <a:gd name="T48" fmla="*/ 126 w 391"/>
              <a:gd name="T49" fmla="*/ 381 h 391"/>
              <a:gd name="T50" fmla="*/ 162 w 391"/>
              <a:gd name="T51" fmla="*/ 391 h 391"/>
              <a:gd name="T52" fmla="*/ 187 w 391"/>
              <a:gd name="T53" fmla="*/ 348 h 391"/>
              <a:gd name="T54" fmla="*/ 243 w 391"/>
              <a:gd name="T55" fmla="*/ 341 h 391"/>
              <a:gd name="T56" fmla="*/ 278 w 391"/>
              <a:gd name="T57" fmla="*/ 375 h 391"/>
              <a:gd name="T58" fmla="*/ 310 w 391"/>
              <a:gd name="T59" fmla="*/ 357 h 391"/>
              <a:gd name="T60" fmla="*/ 298 w 391"/>
              <a:gd name="T61" fmla="*/ 309 h 391"/>
              <a:gd name="T62" fmla="*/ 332 w 391"/>
              <a:gd name="T63" fmla="*/ 265 h 391"/>
              <a:gd name="T64" fmla="*/ 381 w 391"/>
              <a:gd name="T65" fmla="*/ 264 h 391"/>
              <a:gd name="T66" fmla="*/ 187 w 391"/>
              <a:gd name="T67" fmla="*/ 302 h 391"/>
              <a:gd name="T68" fmla="*/ 88 w 391"/>
              <a:gd name="T69" fmla="*/ 186 h 391"/>
              <a:gd name="T70" fmla="*/ 204 w 391"/>
              <a:gd name="T71" fmla="*/ 88 h 391"/>
              <a:gd name="T72" fmla="*/ 302 w 391"/>
              <a:gd name="T73" fmla="*/ 204 h 391"/>
              <a:gd name="T74" fmla="*/ 187 w 391"/>
              <a:gd name="T75" fmla="*/ 302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91" h="391">
                <a:moveTo>
                  <a:pt x="381" y="264"/>
                </a:moveTo>
                <a:cubicBezTo>
                  <a:pt x="391" y="228"/>
                  <a:pt x="391" y="228"/>
                  <a:pt x="391" y="228"/>
                </a:cubicBezTo>
                <a:cubicBezTo>
                  <a:pt x="348" y="203"/>
                  <a:pt x="348" y="203"/>
                  <a:pt x="348" y="203"/>
                </a:cubicBezTo>
                <a:cubicBezTo>
                  <a:pt x="350" y="184"/>
                  <a:pt x="347" y="165"/>
                  <a:pt x="341" y="147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57" y="80"/>
                  <a:pt x="357" y="80"/>
                  <a:pt x="357" y="80"/>
                </a:cubicBezTo>
                <a:cubicBezTo>
                  <a:pt x="309" y="92"/>
                  <a:pt x="309" y="92"/>
                  <a:pt x="309" y="92"/>
                </a:cubicBezTo>
                <a:cubicBezTo>
                  <a:pt x="297" y="78"/>
                  <a:pt x="282" y="67"/>
                  <a:pt x="265" y="58"/>
                </a:cubicBezTo>
                <a:cubicBezTo>
                  <a:pt x="264" y="9"/>
                  <a:pt x="264" y="9"/>
                  <a:pt x="264" y="9"/>
                </a:cubicBezTo>
                <a:cubicBezTo>
                  <a:pt x="228" y="0"/>
                  <a:pt x="228" y="0"/>
                  <a:pt x="228" y="0"/>
                </a:cubicBezTo>
                <a:cubicBezTo>
                  <a:pt x="203" y="42"/>
                  <a:pt x="203" y="42"/>
                  <a:pt x="203" y="42"/>
                </a:cubicBezTo>
                <a:cubicBezTo>
                  <a:pt x="184" y="41"/>
                  <a:pt x="165" y="43"/>
                  <a:pt x="148" y="49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80" y="33"/>
                  <a:pt x="80" y="33"/>
                  <a:pt x="80" y="33"/>
                </a:cubicBezTo>
                <a:cubicBezTo>
                  <a:pt x="92" y="81"/>
                  <a:pt x="92" y="81"/>
                  <a:pt x="92" y="81"/>
                </a:cubicBezTo>
                <a:cubicBezTo>
                  <a:pt x="79" y="94"/>
                  <a:pt x="67" y="109"/>
                  <a:pt x="58" y="125"/>
                </a:cubicBezTo>
                <a:cubicBezTo>
                  <a:pt x="9" y="126"/>
                  <a:pt x="9" y="126"/>
                  <a:pt x="9" y="126"/>
                </a:cubicBezTo>
                <a:cubicBezTo>
                  <a:pt x="0" y="162"/>
                  <a:pt x="0" y="162"/>
                  <a:pt x="0" y="162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41" y="206"/>
                  <a:pt x="43" y="225"/>
                  <a:pt x="49" y="243"/>
                </a:cubicBezTo>
                <a:cubicBezTo>
                  <a:pt x="15" y="278"/>
                  <a:pt x="15" y="278"/>
                  <a:pt x="15" y="278"/>
                </a:cubicBezTo>
                <a:cubicBezTo>
                  <a:pt x="34" y="310"/>
                  <a:pt x="34" y="310"/>
                  <a:pt x="34" y="310"/>
                </a:cubicBezTo>
                <a:cubicBezTo>
                  <a:pt x="81" y="298"/>
                  <a:pt x="81" y="298"/>
                  <a:pt x="81" y="298"/>
                </a:cubicBezTo>
                <a:cubicBezTo>
                  <a:pt x="94" y="312"/>
                  <a:pt x="109" y="323"/>
                  <a:pt x="126" y="332"/>
                </a:cubicBezTo>
                <a:cubicBezTo>
                  <a:pt x="126" y="381"/>
                  <a:pt x="126" y="381"/>
                  <a:pt x="126" y="381"/>
                </a:cubicBezTo>
                <a:cubicBezTo>
                  <a:pt x="162" y="391"/>
                  <a:pt x="162" y="391"/>
                  <a:pt x="162" y="391"/>
                </a:cubicBezTo>
                <a:cubicBezTo>
                  <a:pt x="187" y="348"/>
                  <a:pt x="187" y="348"/>
                  <a:pt x="187" y="348"/>
                </a:cubicBezTo>
                <a:cubicBezTo>
                  <a:pt x="207" y="349"/>
                  <a:pt x="225" y="347"/>
                  <a:pt x="243" y="341"/>
                </a:cubicBezTo>
                <a:cubicBezTo>
                  <a:pt x="278" y="375"/>
                  <a:pt x="278" y="375"/>
                  <a:pt x="278" y="375"/>
                </a:cubicBezTo>
                <a:cubicBezTo>
                  <a:pt x="310" y="357"/>
                  <a:pt x="310" y="357"/>
                  <a:pt x="310" y="357"/>
                </a:cubicBezTo>
                <a:cubicBezTo>
                  <a:pt x="298" y="309"/>
                  <a:pt x="298" y="309"/>
                  <a:pt x="298" y="309"/>
                </a:cubicBezTo>
                <a:cubicBezTo>
                  <a:pt x="312" y="297"/>
                  <a:pt x="323" y="282"/>
                  <a:pt x="332" y="265"/>
                </a:cubicBezTo>
                <a:lnTo>
                  <a:pt x="381" y="264"/>
                </a:lnTo>
                <a:close/>
                <a:moveTo>
                  <a:pt x="187" y="302"/>
                </a:moveTo>
                <a:cubicBezTo>
                  <a:pt x="127" y="298"/>
                  <a:pt x="83" y="246"/>
                  <a:pt x="88" y="186"/>
                </a:cubicBezTo>
                <a:cubicBezTo>
                  <a:pt x="93" y="127"/>
                  <a:pt x="145" y="83"/>
                  <a:pt x="204" y="88"/>
                </a:cubicBezTo>
                <a:cubicBezTo>
                  <a:pt x="263" y="93"/>
                  <a:pt x="307" y="145"/>
                  <a:pt x="302" y="204"/>
                </a:cubicBezTo>
                <a:cubicBezTo>
                  <a:pt x="298" y="263"/>
                  <a:pt x="246" y="307"/>
                  <a:pt x="187" y="302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49931" y="3094519"/>
            <a:ext cx="129074" cy="127686"/>
          </a:xfrm>
          <a:custGeom>
            <a:avLst/>
            <a:gdLst>
              <a:gd name="T0" fmla="*/ 60 w 119"/>
              <a:gd name="T1" fmla="*/ 119 h 119"/>
              <a:gd name="T2" fmla="*/ 119 w 119"/>
              <a:gd name="T3" fmla="*/ 60 h 119"/>
              <a:gd name="T4" fmla="*/ 60 w 119"/>
              <a:gd name="T5" fmla="*/ 0 h 119"/>
              <a:gd name="T6" fmla="*/ 0 w 119"/>
              <a:gd name="T7" fmla="*/ 60 h 119"/>
              <a:gd name="T8" fmla="*/ 60 w 119"/>
              <a:gd name="T9" fmla="*/ 119 h 119"/>
              <a:gd name="T10" fmla="*/ 60 w 119"/>
              <a:gd name="T11" fmla="*/ 84 h 119"/>
              <a:gd name="T12" fmla="*/ 35 w 119"/>
              <a:gd name="T13" fmla="*/ 60 h 119"/>
              <a:gd name="T14" fmla="*/ 60 w 119"/>
              <a:gd name="T15" fmla="*/ 35 h 119"/>
              <a:gd name="T16" fmla="*/ 84 w 119"/>
              <a:gd name="T17" fmla="*/ 60 h 119"/>
              <a:gd name="T18" fmla="*/ 60 w 119"/>
              <a:gd name="T19" fmla="*/ 8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9" h="119">
                <a:moveTo>
                  <a:pt x="60" y="119"/>
                </a:moveTo>
                <a:cubicBezTo>
                  <a:pt x="92" y="119"/>
                  <a:pt x="119" y="92"/>
                  <a:pt x="119" y="60"/>
                </a:cubicBezTo>
                <a:cubicBezTo>
                  <a:pt x="119" y="27"/>
                  <a:pt x="92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92"/>
                  <a:pt x="27" y="119"/>
                  <a:pt x="60" y="119"/>
                </a:cubicBezTo>
                <a:close/>
                <a:moveTo>
                  <a:pt x="60" y="84"/>
                </a:moveTo>
                <a:cubicBezTo>
                  <a:pt x="46" y="84"/>
                  <a:pt x="35" y="73"/>
                  <a:pt x="35" y="60"/>
                </a:cubicBezTo>
                <a:cubicBezTo>
                  <a:pt x="35" y="46"/>
                  <a:pt x="46" y="35"/>
                  <a:pt x="60" y="35"/>
                </a:cubicBezTo>
                <a:cubicBezTo>
                  <a:pt x="73" y="35"/>
                  <a:pt x="84" y="46"/>
                  <a:pt x="84" y="60"/>
                </a:cubicBezTo>
                <a:cubicBezTo>
                  <a:pt x="84" y="73"/>
                  <a:pt x="73" y="84"/>
                  <a:pt x="60" y="84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28445" y="2036948"/>
            <a:ext cx="188753" cy="188753"/>
          </a:xfrm>
          <a:custGeom>
            <a:avLst/>
            <a:gdLst>
              <a:gd name="T0" fmla="*/ 171 w 175"/>
              <a:gd name="T1" fmla="*/ 119 h 175"/>
              <a:gd name="T2" fmla="*/ 175 w 175"/>
              <a:gd name="T3" fmla="*/ 102 h 175"/>
              <a:gd name="T4" fmla="*/ 157 w 175"/>
              <a:gd name="T5" fmla="*/ 91 h 175"/>
              <a:gd name="T6" fmla="*/ 153 w 175"/>
              <a:gd name="T7" fmla="*/ 66 h 175"/>
              <a:gd name="T8" fmla="*/ 169 w 175"/>
              <a:gd name="T9" fmla="*/ 50 h 175"/>
              <a:gd name="T10" fmla="*/ 160 w 175"/>
              <a:gd name="T11" fmla="*/ 36 h 175"/>
              <a:gd name="T12" fmla="*/ 139 w 175"/>
              <a:gd name="T13" fmla="*/ 41 h 175"/>
              <a:gd name="T14" fmla="*/ 119 w 175"/>
              <a:gd name="T15" fmla="*/ 26 h 175"/>
              <a:gd name="T16" fmla="*/ 119 w 175"/>
              <a:gd name="T17" fmla="*/ 4 h 175"/>
              <a:gd name="T18" fmla="*/ 102 w 175"/>
              <a:gd name="T19" fmla="*/ 0 h 175"/>
              <a:gd name="T20" fmla="*/ 91 w 175"/>
              <a:gd name="T21" fmla="*/ 19 h 175"/>
              <a:gd name="T22" fmla="*/ 66 w 175"/>
              <a:gd name="T23" fmla="*/ 22 h 175"/>
              <a:gd name="T24" fmla="*/ 50 w 175"/>
              <a:gd name="T25" fmla="*/ 7 h 175"/>
              <a:gd name="T26" fmla="*/ 36 w 175"/>
              <a:gd name="T27" fmla="*/ 15 h 175"/>
              <a:gd name="T28" fmla="*/ 41 w 175"/>
              <a:gd name="T29" fmla="*/ 36 h 175"/>
              <a:gd name="T30" fmla="*/ 26 w 175"/>
              <a:gd name="T31" fmla="*/ 56 h 175"/>
              <a:gd name="T32" fmla="*/ 4 w 175"/>
              <a:gd name="T33" fmla="*/ 57 h 175"/>
              <a:gd name="T34" fmla="*/ 0 w 175"/>
              <a:gd name="T35" fmla="*/ 73 h 175"/>
              <a:gd name="T36" fmla="*/ 19 w 175"/>
              <a:gd name="T37" fmla="*/ 84 h 175"/>
              <a:gd name="T38" fmla="*/ 22 w 175"/>
              <a:gd name="T39" fmla="*/ 109 h 175"/>
              <a:gd name="T40" fmla="*/ 7 w 175"/>
              <a:gd name="T41" fmla="*/ 125 h 175"/>
              <a:gd name="T42" fmla="*/ 15 w 175"/>
              <a:gd name="T43" fmla="*/ 139 h 175"/>
              <a:gd name="T44" fmla="*/ 36 w 175"/>
              <a:gd name="T45" fmla="*/ 134 h 175"/>
              <a:gd name="T46" fmla="*/ 56 w 175"/>
              <a:gd name="T47" fmla="*/ 149 h 175"/>
              <a:gd name="T48" fmla="*/ 57 w 175"/>
              <a:gd name="T49" fmla="*/ 171 h 175"/>
              <a:gd name="T50" fmla="*/ 73 w 175"/>
              <a:gd name="T51" fmla="*/ 175 h 175"/>
              <a:gd name="T52" fmla="*/ 84 w 175"/>
              <a:gd name="T53" fmla="*/ 156 h 175"/>
              <a:gd name="T54" fmla="*/ 109 w 175"/>
              <a:gd name="T55" fmla="*/ 153 h 175"/>
              <a:gd name="T56" fmla="*/ 125 w 175"/>
              <a:gd name="T57" fmla="*/ 168 h 175"/>
              <a:gd name="T58" fmla="*/ 139 w 175"/>
              <a:gd name="T59" fmla="*/ 160 h 175"/>
              <a:gd name="T60" fmla="*/ 134 w 175"/>
              <a:gd name="T61" fmla="*/ 139 h 175"/>
              <a:gd name="T62" fmla="*/ 149 w 175"/>
              <a:gd name="T63" fmla="*/ 119 h 175"/>
              <a:gd name="T64" fmla="*/ 171 w 175"/>
              <a:gd name="T65" fmla="*/ 119 h 175"/>
              <a:gd name="T66" fmla="*/ 84 w 175"/>
              <a:gd name="T67" fmla="*/ 136 h 175"/>
              <a:gd name="T68" fmla="*/ 39 w 175"/>
              <a:gd name="T69" fmla="*/ 84 h 175"/>
              <a:gd name="T70" fmla="*/ 92 w 175"/>
              <a:gd name="T71" fmla="*/ 39 h 175"/>
              <a:gd name="T72" fmla="*/ 136 w 175"/>
              <a:gd name="T73" fmla="*/ 91 h 175"/>
              <a:gd name="T74" fmla="*/ 84 w 175"/>
              <a:gd name="T75" fmla="*/ 136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5" h="175">
                <a:moveTo>
                  <a:pt x="171" y="119"/>
                </a:moveTo>
                <a:cubicBezTo>
                  <a:pt x="175" y="102"/>
                  <a:pt x="175" y="102"/>
                  <a:pt x="175" y="102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7" y="82"/>
                  <a:pt x="156" y="74"/>
                  <a:pt x="153" y="66"/>
                </a:cubicBezTo>
                <a:cubicBezTo>
                  <a:pt x="169" y="50"/>
                  <a:pt x="169" y="50"/>
                  <a:pt x="169" y="50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39" y="41"/>
                  <a:pt x="139" y="41"/>
                  <a:pt x="139" y="41"/>
                </a:cubicBezTo>
                <a:cubicBezTo>
                  <a:pt x="133" y="35"/>
                  <a:pt x="126" y="30"/>
                  <a:pt x="119" y="26"/>
                </a:cubicBezTo>
                <a:cubicBezTo>
                  <a:pt x="119" y="4"/>
                  <a:pt x="119" y="4"/>
                  <a:pt x="119" y="4"/>
                </a:cubicBezTo>
                <a:cubicBezTo>
                  <a:pt x="102" y="0"/>
                  <a:pt x="102" y="0"/>
                  <a:pt x="102" y="0"/>
                </a:cubicBezTo>
                <a:cubicBezTo>
                  <a:pt x="91" y="19"/>
                  <a:pt x="91" y="19"/>
                  <a:pt x="91" y="19"/>
                </a:cubicBezTo>
                <a:cubicBezTo>
                  <a:pt x="83" y="18"/>
                  <a:pt x="74" y="19"/>
                  <a:pt x="66" y="22"/>
                </a:cubicBezTo>
                <a:cubicBezTo>
                  <a:pt x="50" y="7"/>
                  <a:pt x="50" y="7"/>
                  <a:pt x="50" y="7"/>
                </a:cubicBezTo>
                <a:cubicBezTo>
                  <a:pt x="36" y="15"/>
                  <a:pt x="36" y="15"/>
                  <a:pt x="36" y="15"/>
                </a:cubicBezTo>
                <a:cubicBezTo>
                  <a:pt x="41" y="36"/>
                  <a:pt x="41" y="36"/>
                  <a:pt x="41" y="36"/>
                </a:cubicBezTo>
                <a:cubicBezTo>
                  <a:pt x="35" y="42"/>
                  <a:pt x="30" y="49"/>
                  <a:pt x="26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0" y="73"/>
                  <a:pt x="0" y="73"/>
                  <a:pt x="0" y="73"/>
                </a:cubicBezTo>
                <a:cubicBezTo>
                  <a:pt x="19" y="84"/>
                  <a:pt x="19" y="84"/>
                  <a:pt x="19" y="84"/>
                </a:cubicBezTo>
                <a:cubicBezTo>
                  <a:pt x="18" y="93"/>
                  <a:pt x="20" y="101"/>
                  <a:pt x="22" y="109"/>
                </a:cubicBezTo>
                <a:cubicBezTo>
                  <a:pt x="7" y="125"/>
                  <a:pt x="7" y="125"/>
                  <a:pt x="7" y="125"/>
                </a:cubicBezTo>
                <a:cubicBezTo>
                  <a:pt x="15" y="139"/>
                  <a:pt x="15" y="139"/>
                  <a:pt x="15" y="139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42" y="140"/>
                  <a:pt x="49" y="145"/>
                  <a:pt x="56" y="149"/>
                </a:cubicBezTo>
                <a:cubicBezTo>
                  <a:pt x="57" y="171"/>
                  <a:pt x="57" y="171"/>
                  <a:pt x="57" y="171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84" y="156"/>
                  <a:pt x="84" y="156"/>
                  <a:pt x="84" y="156"/>
                </a:cubicBezTo>
                <a:cubicBezTo>
                  <a:pt x="93" y="157"/>
                  <a:pt x="101" y="156"/>
                  <a:pt x="109" y="153"/>
                </a:cubicBezTo>
                <a:cubicBezTo>
                  <a:pt x="125" y="168"/>
                  <a:pt x="125" y="168"/>
                  <a:pt x="125" y="168"/>
                </a:cubicBezTo>
                <a:cubicBezTo>
                  <a:pt x="139" y="160"/>
                  <a:pt x="139" y="160"/>
                  <a:pt x="139" y="160"/>
                </a:cubicBezTo>
                <a:cubicBezTo>
                  <a:pt x="134" y="139"/>
                  <a:pt x="134" y="139"/>
                  <a:pt x="134" y="139"/>
                </a:cubicBezTo>
                <a:cubicBezTo>
                  <a:pt x="140" y="133"/>
                  <a:pt x="145" y="126"/>
                  <a:pt x="149" y="119"/>
                </a:cubicBezTo>
                <a:lnTo>
                  <a:pt x="171" y="119"/>
                </a:lnTo>
                <a:close/>
                <a:moveTo>
                  <a:pt x="84" y="136"/>
                </a:moveTo>
                <a:cubicBezTo>
                  <a:pt x="57" y="134"/>
                  <a:pt x="37" y="110"/>
                  <a:pt x="39" y="84"/>
                </a:cubicBezTo>
                <a:cubicBezTo>
                  <a:pt x="42" y="57"/>
                  <a:pt x="65" y="37"/>
                  <a:pt x="92" y="39"/>
                </a:cubicBezTo>
                <a:cubicBezTo>
                  <a:pt x="118" y="42"/>
                  <a:pt x="138" y="65"/>
                  <a:pt x="136" y="91"/>
                </a:cubicBezTo>
                <a:cubicBezTo>
                  <a:pt x="134" y="118"/>
                  <a:pt x="110" y="138"/>
                  <a:pt x="84" y="13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95064" y="2102179"/>
            <a:ext cx="56904" cy="56904"/>
          </a:xfrm>
          <a:custGeom>
            <a:avLst/>
            <a:gdLst>
              <a:gd name="T0" fmla="*/ 27 w 53"/>
              <a:gd name="T1" fmla="*/ 53 h 53"/>
              <a:gd name="T2" fmla="*/ 53 w 53"/>
              <a:gd name="T3" fmla="*/ 26 h 53"/>
              <a:gd name="T4" fmla="*/ 27 w 53"/>
              <a:gd name="T5" fmla="*/ 0 h 53"/>
              <a:gd name="T6" fmla="*/ 0 w 53"/>
              <a:gd name="T7" fmla="*/ 26 h 53"/>
              <a:gd name="T8" fmla="*/ 27 w 53"/>
              <a:gd name="T9" fmla="*/ 53 h 53"/>
              <a:gd name="T10" fmla="*/ 27 w 53"/>
              <a:gd name="T11" fmla="*/ 37 h 53"/>
              <a:gd name="T12" fmla="*/ 16 w 53"/>
              <a:gd name="T13" fmla="*/ 26 h 53"/>
              <a:gd name="T14" fmla="*/ 27 w 53"/>
              <a:gd name="T15" fmla="*/ 15 h 53"/>
              <a:gd name="T16" fmla="*/ 38 w 53"/>
              <a:gd name="T17" fmla="*/ 26 h 53"/>
              <a:gd name="T18" fmla="*/ 27 w 53"/>
              <a:gd name="T19" fmla="*/ 3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53">
                <a:moveTo>
                  <a:pt x="27" y="53"/>
                </a:moveTo>
                <a:cubicBezTo>
                  <a:pt x="41" y="53"/>
                  <a:pt x="53" y="41"/>
                  <a:pt x="53" y="26"/>
                </a:cubicBezTo>
                <a:cubicBezTo>
                  <a:pt x="53" y="12"/>
                  <a:pt x="41" y="0"/>
                  <a:pt x="27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7" y="53"/>
                </a:cubicBezTo>
                <a:close/>
                <a:moveTo>
                  <a:pt x="27" y="37"/>
                </a:moveTo>
                <a:cubicBezTo>
                  <a:pt x="21" y="37"/>
                  <a:pt x="16" y="32"/>
                  <a:pt x="16" y="26"/>
                </a:cubicBezTo>
                <a:cubicBezTo>
                  <a:pt x="16" y="20"/>
                  <a:pt x="21" y="15"/>
                  <a:pt x="27" y="15"/>
                </a:cubicBezTo>
                <a:cubicBezTo>
                  <a:pt x="33" y="15"/>
                  <a:pt x="38" y="20"/>
                  <a:pt x="38" y="26"/>
                </a:cubicBezTo>
                <a:cubicBezTo>
                  <a:pt x="38" y="32"/>
                  <a:pt x="33" y="37"/>
                  <a:pt x="27" y="37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63574" y="2853026"/>
            <a:ext cx="188753" cy="188753"/>
          </a:xfrm>
          <a:custGeom>
            <a:avLst/>
            <a:gdLst>
              <a:gd name="T0" fmla="*/ 171 w 176"/>
              <a:gd name="T1" fmla="*/ 119 h 175"/>
              <a:gd name="T2" fmla="*/ 176 w 176"/>
              <a:gd name="T3" fmla="*/ 102 h 175"/>
              <a:gd name="T4" fmla="*/ 157 w 176"/>
              <a:gd name="T5" fmla="*/ 91 h 175"/>
              <a:gd name="T6" fmla="*/ 154 w 176"/>
              <a:gd name="T7" fmla="*/ 66 h 175"/>
              <a:gd name="T8" fmla="*/ 169 w 176"/>
              <a:gd name="T9" fmla="*/ 50 h 175"/>
              <a:gd name="T10" fmla="*/ 161 w 176"/>
              <a:gd name="T11" fmla="*/ 36 h 175"/>
              <a:gd name="T12" fmla="*/ 139 w 176"/>
              <a:gd name="T13" fmla="*/ 41 h 175"/>
              <a:gd name="T14" fmla="*/ 119 w 176"/>
              <a:gd name="T15" fmla="*/ 26 h 175"/>
              <a:gd name="T16" fmla="*/ 119 w 176"/>
              <a:gd name="T17" fmla="*/ 4 h 175"/>
              <a:gd name="T18" fmla="*/ 103 w 176"/>
              <a:gd name="T19" fmla="*/ 0 h 175"/>
              <a:gd name="T20" fmla="*/ 92 w 176"/>
              <a:gd name="T21" fmla="*/ 19 h 175"/>
              <a:gd name="T22" fmla="*/ 67 w 176"/>
              <a:gd name="T23" fmla="*/ 22 h 175"/>
              <a:gd name="T24" fmla="*/ 51 w 176"/>
              <a:gd name="T25" fmla="*/ 7 h 175"/>
              <a:gd name="T26" fmla="*/ 36 w 176"/>
              <a:gd name="T27" fmla="*/ 15 h 175"/>
              <a:gd name="T28" fmla="*/ 42 w 176"/>
              <a:gd name="T29" fmla="*/ 36 h 175"/>
              <a:gd name="T30" fmla="*/ 27 w 176"/>
              <a:gd name="T31" fmla="*/ 56 h 175"/>
              <a:gd name="T32" fmla="*/ 4 w 176"/>
              <a:gd name="T33" fmla="*/ 57 h 175"/>
              <a:gd name="T34" fmla="*/ 0 w 176"/>
              <a:gd name="T35" fmla="*/ 73 h 175"/>
              <a:gd name="T36" fmla="*/ 19 w 176"/>
              <a:gd name="T37" fmla="*/ 84 h 175"/>
              <a:gd name="T38" fmla="*/ 22 w 176"/>
              <a:gd name="T39" fmla="*/ 109 h 175"/>
              <a:gd name="T40" fmla="*/ 7 w 176"/>
              <a:gd name="T41" fmla="*/ 125 h 175"/>
              <a:gd name="T42" fmla="*/ 15 w 176"/>
              <a:gd name="T43" fmla="*/ 139 h 175"/>
              <a:gd name="T44" fmla="*/ 37 w 176"/>
              <a:gd name="T45" fmla="*/ 134 h 175"/>
              <a:gd name="T46" fmla="*/ 57 w 176"/>
              <a:gd name="T47" fmla="*/ 149 h 175"/>
              <a:gd name="T48" fmla="*/ 57 w 176"/>
              <a:gd name="T49" fmla="*/ 171 h 175"/>
              <a:gd name="T50" fmla="*/ 73 w 176"/>
              <a:gd name="T51" fmla="*/ 175 h 175"/>
              <a:gd name="T52" fmla="*/ 84 w 176"/>
              <a:gd name="T53" fmla="*/ 156 h 175"/>
              <a:gd name="T54" fmla="*/ 109 w 176"/>
              <a:gd name="T55" fmla="*/ 153 h 175"/>
              <a:gd name="T56" fmla="*/ 125 w 176"/>
              <a:gd name="T57" fmla="*/ 168 h 175"/>
              <a:gd name="T58" fmla="*/ 140 w 176"/>
              <a:gd name="T59" fmla="*/ 160 h 175"/>
              <a:gd name="T60" fmla="*/ 134 w 176"/>
              <a:gd name="T61" fmla="*/ 139 h 175"/>
              <a:gd name="T62" fmla="*/ 149 w 176"/>
              <a:gd name="T63" fmla="*/ 119 h 175"/>
              <a:gd name="T64" fmla="*/ 171 w 176"/>
              <a:gd name="T65" fmla="*/ 119 h 175"/>
              <a:gd name="T66" fmla="*/ 84 w 176"/>
              <a:gd name="T67" fmla="*/ 136 h 175"/>
              <a:gd name="T68" fmla="*/ 40 w 176"/>
              <a:gd name="T69" fmla="*/ 84 h 175"/>
              <a:gd name="T70" fmla="*/ 92 w 176"/>
              <a:gd name="T71" fmla="*/ 39 h 175"/>
              <a:gd name="T72" fmla="*/ 136 w 176"/>
              <a:gd name="T73" fmla="*/ 91 h 175"/>
              <a:gd name="T74" fmla="*/ 84 w 176"/>
              <a:gd name="T75" fmla="*/ 136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5">
                <a:moveTo>
                  <a:pt x="171" y="119"/>
                </a:moveTo>
                <a:cubicBezTo>
                  <a:pt x="176" y="102"/>
                  <a:pt x="176" y="102"/>
                  <a:pt x="176" y="102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7" y="82"/>
                  <a:pt x="156" y="74"/>
                  <a:pt x="154" y="66"/>
                </a:cubicBezTo>
                <a:cubicBezTo>
                  <a:pt x="169" y="50"/>
                  <a:pt x="169" y="50"/>
                  <a:pt x="169" y="50"/>
                </a:cubicBezTo>
                <a:cubicBezTo>
                  <a:pt x="161" y="36"/>
                  <a:pt x="161" y="36"/>
                  <a:pt x="161" y="36"/>
                </a:cubicBezTo>
                <a:cubicBezTo>
                  <a:pt x="139" y="41"/>
                  <a:pt x="139" y="41"/>
                  <a:pt x="139" y="41"/>
                </a:cubicBezTo>
                <a:cubicBezTo>
                  <a:pt x="134" y="35"/>
                  <a:pt x="127" y="30"/>
                  <a:pt x="119" y="26"/>
                </a:cubicBezTo>
                <a:cubicBezTo>
                  <a:pt x="119" y="4"/>
                  <a:pt x="119" y="4"/>
                  <a:pt x="119" y="4"/>
                </a:cubicBezTo>
                <a:cubicBezTo>
                  <a:pt x="103" y="0"/>
                  <a:pt x="103" y="0"/>
                  <a:pt x="103" y="0"/>
                </a:cubicBezTo>
                <a:cubicBezTo>
                  <a:pt x="92" y="19"/>
                  <a:pt x="92" y="19"/>
                  <a:pt x="92" y="19"/>
                </a:cubicBezTo>
                <a:cubicBezTo>
                  <a:pt x="83" y="18"/>
                  <a:pt x="74" y="19"/>
                  <a:pt x="67" y="22"/>
                </a:cubicBezTo>
                <a:cubicBezTo>
                  <a:pt x="51" y="7"/>
                  <a:pt x="51" y="7"/>
                  <a:pt x="51" y="7"/>
                </a:cubicBezTo>
                <a:cubicBezTo>
                  <a:pt x="36" y="15"/>
                  <a:pt x="36" y="15"/>
                  <a:pt x="36" y="15"/>
                </a:cubicBezTo>
                <a:cubicBezTo>
                  <a:pt x="42" y="36"/>
                  <a:pt x="42" y="36"/>
                  <a:pt x="42" y="36"/>
                </a:cubicBezTo>
                <a:cubicBezTo>
                  <a:pt x="36" y="42"/>
                  <a:pt x="30" y="49"/>
                  <a:pt x="27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0" y="73"/>
                  <a:pt x="0" y="73"/>
                  <a:pt x="0" y="73"/>
                </a:cubicBezTo>
                <a:cubicBezTo>
                  <a:pt x="19" y="84"/>
                  <a:pt x="19" y="84"/>
                  <a:pt x="19" y="84"/>
                </a:cubicBezTo>
                <a:cubicBezTo>
                  <a:pt x="19" y="93"/>
                  <a:pt x="20" y="101"/>
                  <a:pt x="22" y="109"/>
                </a:cubicBezTo>
                <a:cubicBezTo>
                  <a:pt x="7" y="125"/>
                  <a:pt x="7" y="125"/>
                  <a:pt x="7" y="125"/>
                </a:cubicBezTo>
                <a:cubicBezTo>
                  <a:pt x="15" y="139"/>
                  <a:pt x="15" y="139"/>
                  <a:pt x="15" y="139"/>
                </a:cubicBezTo>
                <a:cubicBezTo>
                  <a:pt x="37" y="134"/>
                  <a:pt x="37" y="134"/>
                  <a:pt x="37" y="134"/>
                </a:cubicBezTo>
                <a:cubicBezTo>
                  <a:pt x="42" y="140"/>
                  <a:pt x="49" y="145"/>
                  <a:pt x="57" y="149"/>
                </a:cubicBezTo>
                <a:cubicBezTo>
                  <a:pt x="57" y="171"/>
                  <a:pt x="57" y="171"/>
                  <a:pt x="57" y="171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84" y="156"/>
                  <a:pt x="84" y="156"/>
                  <a:pt x="84" y="156"/>
                </a:cubicBezTo>
                <a:cubicBezTo>
                  <a:pt x="93" y="157"/>
                  <a:pt x="101" y="156"/>
                  <a:pt x="109" y="153"/>
                </a:cubicBezTo>
                <a:cubicBezTo>
                  <a:pt x="125" y="168"/>
                  <a:pt x="125" y="168"/>
                  <a:pt x="125" y="168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34" y="139"/>
                  <a:pt x="134" y="139"/>
                  <a:pt x="134" y="139"/>
                </a:cubicBezTo>
                <a:cubicBezTo>
                  <a:pt x="140" y="133"/>
                  <a:pt x="146" y="126"/>
                  <a:pt x="149" y="119"/>
                </a:cubicBezTo>
                <a:lnTo>
                  <a:pt x="171" y="119"/>
                </a:lnTo>
                <a:close/>
                <a:moveTo>
                  <a:pt x="84" y="136"/>
                </a:moveTo>
                <a:cubicBezTo>
                  <a:pt x="58" y="134"/>
                  <a:pt x="38" y="110"/>
                  <a:pt x="40" y="84"/>
                </a:cubicBezTo>
                <a:cubicBezTo>
                  <a:pt x="42" y="57"/>
                  <a:pt x="65" y="37"/>
                  <a:pt x="92" y="39"/>
                </a:cubicBezTo>
                <a:cubicBezTo>
                  <a:pt x="119" y="42"/>
                  <a:pt x="138" y="65"/>
                  <a:pt x="136" y="91"/>
                </a:cubicBezTo>
                <a:cubicBezTo>
                  <a:pt x="134" y="118"/>
                  <a:pt x="111" y="138"/>
                  <a:pt x="84" y="136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30193" y="2919645"/>
            <a:ext cx="56904" cy="56904"/>
          </a:xfrm>
          <a:custGeom>
            <a:avLst/>
            <a:gdLst>
              <a:gd name="T0" fmla="*/ 26 w 53"/>
              <a:gd name="T1" fmla="*/ 53 h 53"/>
              <a:gd name="T2" fmla="*/ 53 w 53"/>
              <a:gd name="T3" fmla="*/ 26 h 53"/>
              <a:gd name="T4" fmla="*/ 26 w 53"/>
              <a:gd name="T5" fmla="*/ 0 h 53"/>
              <a:gd name="T6" fmla="*/ 0 w 53"/>
              <a:gd name="T7" fmla="*/ 26 h 53"/>
              <a:gd name="T8" fmla="*/ 26 w 53"/>
              <a:gd name="T9" fmla="*/ 53 h 53"/>
              <a:gd name="T10" fmla="*/ 26 w 53"/>
              <a:gd name="T11" fmla="*/ 37 h 53"/>
              <a:gd name="T12" fmla="*/ 15 w 53"/>
              <a:gd name="T13" fmla="*/ 26 h 53"/>
              <a:gd name="T14" fmla="*/ 26 w 53"/>
              <a:gd name="T15" fmla="*/ 15 h 53"/>
              <a:gd name="T16" fmla="*/ 37 w 53"/>
              <a:gd name="T17" fmla="*/ 26 h 53"/>
              <a:gd name="T18" fmla="*/ 26 w 53"/>
              <a:gd name="T19" fmla="*/ 3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53">
                <a:moveTo>
                  <a:pt x="26" y="53"/>
                </a:moveTo>
                <a:cubicBezTo>
                  <a:pt x="41" y="53"/>
                  <a:pt x="53" y="41"/>
                  <a:pt x="53" y="26"/>
                </a:cubicBezTo>
                <a:cubicBezTo>
                  <a:pt x="53" y="12"/>
                  <a:pt x="41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close/>
                <a:moveTo>
                  <a:pt x="26" y="37"/>
                </a:moveTo>
                <a:cubicBezTo>
                  <a:pt x="20" y="37"/>
                  <a:pt x="15" y="32"/>
                  <a:pt x="15" y="26"/>
                </a:cubicBezTo>
                <a:cubicBezTo>
                  <a:pt x="15" y="20"/>
                  <a:pt x="20" y="15"/>
                  <a:pt x="26" y="15"/>
                </a:cubicBezTo>
                <a:cubicBezTo>
                  <a:pt x="32" y="15"/>
                  <a:pt x="37" y="20"/>
                  <a:pt x="37" y="26"/>
                </a:cubicBezTo>
                <a:cubicBezTo>
                  <a:pt x="37" y="32"/>
                  <a:pt x="32" y="37"/>
                  <a:pt x="26" y="37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3954527" y="3845367"/>
            <a:ext cx="0" cy="965971"/>
          </a:xfrm>
          <a:prstGeom prst="line">
            <a:avLst/>
          </a:prstGeom>
          <a:noFill/>
          <a:ln w="84138" cap="flat">
            <a:solidFill>
              <a:srgbClr val="E0000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27633" y="4193727"/>
            <a:ext cx="1228282" cy="1228282"/>
          </a:xfrm>
          <a:prstGeom prst="ellipse">
            <a:avLst/>
          </a:prstGeom>
          <a:noFill/>
          <a:ln w="84138" cap="flat">
            <a:solidFill>
              <a:srgbClr val="E0000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16602" y="4249242"/>
            <a:ext cx="1228282" cy="1228282"/>
          </a:xfrm>
          <a:prstGeom prst="ellipse">
            <a:avLst/>
          </a:prstGeom>
          <a:noFill/>
          <a:ln w="84138" cap="flat">
            <a:solidFill>
              <a:srgbClr val="E0000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7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2296000" y="5477524"/>
            <a:ext cx="932661" cy="0"/>
          </a:xfrm>
          <a:prstGeom prst="line">
            <a:avLst/>
          </a:prstGeom>
          <a:noFill/>
          <a:ln w="84138" cap="flat">
            <a:solidFill>
              <a:srgbClr val="E0000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2141944" y="5216601"/>
            <a:ext cx="401100" cy="517683"/>
          </a:xfrm>
          <a:custGeom>
            <a:avLst/>
            <a:gdLst>
              <a:gd name="T0" fmla="*/ 372 w 372"/>
              <a:gd name="T1" fmla="*/ 241 h 481"/>
              <a:gd name="T2" fmla="*/ 132 w 372"/>
              <a:gd name="T3" fmla="*/ 481 h 481"/>
              <a:gd name="T4" fmla="*/ 132 w 372"/>
              <a:gd name="T5" fmla="*/ 0 h 481"/>
              <a:gd name="T6" fmla="*/ 372 w 372"/>
              <a:gd name="T7" fmla="*/ 241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" h="481">
                <a:moveTo>
                  <a:pt x="372" y="241"/>
                </a:moveTo>
                <a:cubicBezTo>
                  <a:pt x="372" y="373"/>
                  <a:pt x="264" y="481"/>
                  <a:pt x="132" y="481"/>
                </a:cubicBezTo>
                <a:cubicBezTo>
                  <a:pt x="0" y="481"/>
                  <a:pt x="0" y="0"/>
                  <a:pt x="132" y="0"/>
                </a:cubicBezTo>
                <a:cubicBezTo>
                  <a:pt x="264" y="0"/>
                  <a:pt x="372" y="108"/>
                  <a:pt x="372" y="241"/>
                </a:cubicBezTo>
                <a:close/>
              </a:path>
            </a:pathLst>
          </a:cu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89" name="出自【趣你的PPT】(微信:qunideppt)：最优质的PPT资源库"/>
          <p:cNvSpPr>
            <a:spLocks/>
          </p:cNvSpPr>
          <p:nvPr/>
        </p:nvSpPr>
        <p:spPr bwMode="auto">
          <a:xfrm>
            <a:off x="1964294" y="5327632"/>
            <a:ext cx="392773" cy="69394"/>
          </a:xfrm>
          <a:custGeom>
            <a:avLst/>
            <a:gdLst>
              <a:gd name="T0" fmla="*/ 364 w 364"/>
              <a:gd name="T1" fmla="*/ 32 h 64"/>
              <a:gd name="T2" fmla="*/ 332 w 364"/>
              <a:gd name="T3" fmla="*/ 0 h 64"/>
              <a:gd name="T4" fmla="*/ 32 w 364"/>
              <a:gd name="T5" fmla="*/ 0 h 64"/>
              <a:gd name="T6" fmla="*/ 0 w 364"/>
              <a:gd name="T7" fmla="*/ 32 h 64"/>
              <a:gd name="T8" fmla="*/ 0 w 364"/>
              <a:gd name="T9" fmla="*/ 32 h 64"/>
              <a:gd name="T10" fmla="*/ 32 w 364"/>
              <a:gd name="T11" fmla="*/ 64 h 64"/>
              <a:gd name="T12" fmla="*/ 332 w 364"/>
              <a:gd name="T13" fmla="*/ 64 h 64"/>
              <a:gd name="T14" fmla="*/ 364 w 364"/>
              <a:gd name="T15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4" h="64">
                <a:moveTo>
                  <a:pt x="364" y="32"/>
                </a:moveTo>
                <a:cubicBezTo>
                  <a:pt x="364" y="14"/>
                  <a:pt x="350" y="0"/>
                  <a:pt x="3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350" y="64"/>
                  <a:pt x="364" y="50"/>
                  <a:pt x="364" y="32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0" name="出自【趣你的PPT】(微信:qunideppt)：最优质的PPT资源库"/>
          <p:cNvSpPr>
            <a:spLocks/>
          </p:cNvSpPr>
          <p:nvPr/>
        </p:nvSpPr>
        <p:spPr bwMode="auto">
          <a:xfrm>
            <a:off x="1964294" y="5548306"/>
            <a:ext cx="392773" cy="69394"/>
          </a:xfrm>
          <a:custGeom>
            <a:avLst/>
            <a:gdLst>
              <a:gd name="T0" fmla="*/ 364 w 364"/>
              <a:gd name="T1" fmla="*/ 32 h 64"/>
              <a:gd name="T2" fmla="*/ 332 w 364"/>
              <a:gd name="T3" fmla="*/ 0 h 64"/>
              <a:gd name="T4" fmla="*/ 32 w 364"/>
              <a:gd name="T5" fmla="*/ 0 h 64"/>
              <a:gd name="T6" fmla="*/ 0 w 364"/>
              <a:gd name="T7" fmla="*/ 32 h 64"/>
              <a:gd name="T8" fmla="*/ 0 w 364"/>
              <a:gd name="T9" fmla="*/ 32 h 64"/>
              <a:gd name="T10" fmla="*/ 32 w 364"/>
              <a:gd name="T11" fmla="*/ 64 h 64"/>
              <a:gd name="T12" fmla="*/ 332 w 364"/>
              <a:gd name="T13" fmla="*/ 64 h 64"/>
              <a:gd name="T14" fmla="*/ 364 w 364"/>
              <a:gd name="T15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4" h="64">
                <a:moveTo>
                  <a:pt x="364" y="32"/>
                </a:moveTo>
                <a:cubicBezTo>
                  <a:pt x="364" y="14"/>
                  <a:pt x="350" y="0"/>
                  <a:pt x="3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350" y="64"/>
                  <a:pt x="364" y="50"/>
                  <a:pt x="364" y="32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1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2512511" y="3771808"/>
            <a:ext cx="208183" cy="185977"/>
          </a:xfrm>
          <a:prstGeom prst="line">
            <a:avLst/>
          </a:prstGeom>
          <a:noFill/>
          <a:ln w="84138" cap="flat">
            <a:solidFill>
              <a:srgbClr val="E0000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2" name="出自【趣你的PPT】(微信:qunideppt)：最优质的PPT资源库"/>
          <p:cNvSpPr>
            <a:spLocks noChangeShapeType="1"/>
          </p:cNvSpPr>
          <p:nvPr/>
        </p:nvSpPr>
        <p:spPr bwMode="auto">
          <a:xfrm flipV="1">
            <a:off x="2223830" y="3354054"/>
            <a:ext cx="337257" cy="74946"/>
          </a:xfrm>
          <a:prstGeom prst="line">
            <a:avLst/>
          </a:prstGeom>
          <a:noFill/>
          <a:ln w="109538" cap="flat">
            <a:solidFill>
              <a:srgbClr val="E0000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3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2165538" y="2705910"/>
            <a:ext cx="392773" cy="122134"/>
          </a:xfrm>
          <a:prstGeom prst="line">
            <a:avLst/>
          </a:prstGeom>
          <a:noFill/>
          <a:ln w="131763" cap="flat">
            <a:solidFill>
              <a:srgbClr val="E0000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2370946" y="2134100"/>
            <a:ext cx="374730" cy="278966"/>
          </a:xfrm>
          <a:prstGeom prst="line">
            <a:avLst/>
          </a:prstGeom>
          <a:noFill/>
          <a:ln w="152400" cap="flat">
            <a:solidFill>
              <a:srgbClr val="E0000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5" name="出自【趣你的PPT】(微信:qunideppt)：最优质的PPT资源库"/>
          <p:cNvSpPr>
            <a:spLocks/>
          </p:cNvSpPr>
          <p:nvPr/>
        </p:nvSpPr>
        <p:spPr bwMode="auto">
          <a:xfrm>
            <a:off x="6609136" y="4813280"/>
            <a:ext cx="53116" cy="166930"/>
          </a:xfrm>
          <a:custGeom>
            <a:avLst/>
            <a:gdLst>
              <a:gd name="T0" fmla="*/ 5 w 10"/>
              <a:gd name="T1" fmla="*/ 29 h 29"/>
              <a:gd name="T2" fmla="*/ 10 w 10"/>
              <a:gd name="T3" fmla="*/ 24 h 29"/>
              <a:gd name="T4" fmla="*/ 10 w 10"/>
              <a:gd name="T5" fmla="*/ 5 h 29"/>
              <a:gd name="T6" fmla="*/ 5 w 10"/>
              <a:gd name="T7" fmla="*/ 0 h 29"/>
              <a:gd name="T8" fmla="*/ 0 w 10"/>
              <a:gd name="T9" fmla="*/ 5 h 29"/>
              <a:gd name="T10" fmla="*/ 0 w 10"/>
              <a:gd name="T11" fmla="*/ 24 h 29"/>
              <a:gd name="T12" fmla="*/ 5 w 10"/>
              <a:gd name="T13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29">
                <a:moveTo>
                  <a:pt x="5" y="29"/>
                </a:moveTo>
                <a:cubicBezTo>
                  <a:pt x="8" y="29"/>
                  <a:pt x="10" y="27"/>
                  <a:pt x="10" y="24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3"/>
                  <a:pt x="8" y="0"/>
                  <a:pt x="5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2" y="29"/>
                  <a:pt x="5" y="29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6290452" y="4949859"/>
            <a:ext cx="136579" cy="128993"/>
          </a:xfrm>
          <a:custGeom>
            <a:avLst/>
            <a:gdLst>
              <a:gd name="T0" fmla="*/ 14 w 24"/>
              <a:gd name="T1" fmla="*/ 22 h 23"/>
              <a:gd name="T2" fmla="*/ 18 w 24"/>
              <a:gd name="T3" fmla="*/ 23 h 23"/>
              <a:gd name="T4" fmla="*/ 22 w 24"/>
              <a:gd name="T5" fmla="*/ 22 h 23"/>
              <a:gd name="T6" fmla="*/ 22 w 24"/>
              <a:gd name="T7" fmla="*/ 14 h 23"/>
              <a:gd name="T8" fmla="*/ 9 w 24"/>
              <a:gd name="T9" fmla="*/ 1 h 23"/>
              <a:gd name="T10" fmla="*/ 5 w 24"/>
              <a:gd name="T11" fmla="*/ 0 h 23"/>
              <a:gd name="T12" fmla="*/ 1 w 24"/>
              <a:gd name="T13" fmla="*/ 1 h 23"/>
              <a:gd name="T14" fmla="*/ 0 w 24"/>
              <a:gd name="T15" fmla="*/ 5 h 23"/>
              <a:gd name="T16" fmla="*/ 1 w 24"/>
              <a:gd name="T17" fmla="*/ 9 h 23"/>
              <a:gd name="T18" fmla="*/ 14 w 24"/>
              <a:gd name="T19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3">
                <a:moveTo>
                  <a:pt x="14" y="22"/>
                </a:moveTo>
                <a:cubicBezTo>
                  <a:pt x="15" y="23"/>
                  <a:pt x="17" y="23"/>
                  <a:pt x="18" y="23"/>
                </a:cubicBezTo>
                <a:cubicBezTo>
                  <a:pt x="19" y="23"/>
                  <a:pt x="21" y="23"/>
                  <a:pt x="22" y="22"/>
                </a:cubicBezTo>
                <a:cubicBezTo>
                  <a:pt x="24" y="20"/>
                  <a:pt x="24" y="16"/>
                  <a:pt x="22" y="14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6" y="0"/>
                  <a:pt x="5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4"/>
                  <a:pt x="0" y="5"/>
                </a:cubicBezTo>
                <a:cubicBezTo>
                  <a:pt x="0" y="6"/>
                  <a:pt x="0" y="8"/>
                  <a:pt x="1" y="9"/>
                </a:cubicBezTo>
                <a:lnTo>
                  <a:pt x="14" y="22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6844352" y="5503759"/>
            <a:ext cx="144169" cy="144169"/>
          </a:xfrm>
          <a:custGeom>
            <a:avLst/>
            <a:gdLst>
              <a:gd name="T0" fmla="*/ 9 w 24"/>
              <a:gd name="T1" fmla="*/ 2 h 24"/>
              <a:gd name="T2" fmla="*/ 5 w 24"/>
              <a:gd name="T3" fmla="*/ 0 h 24"/>
              <a:gd name="T4" fmla="*/ 2 w 24"/>
              <a:gd name="T5" fmla="*/ 2 h 24"/>
              <a:gd name="T6" fmla="*/ 0 w 24"/>
              <a:gd name="T7" fmla="*/ 5 h 24"/>
              <a:gd name="T8" fmla="*/ 2 w 24"/>
              <a:gd name="T9" fmla="*/ 9 h 24"/>
              <a:gd name="T10" fmla="*/ 15 w 24"/>
              <a:gd name="T11" fmla="*/ 22 h 24"/>
              <a:gd name="T12" fmla="*/ 19 w 24"/>
              <a:gd name="T13" fmla="*/ 24 h 24"/>
              <a:gd name="T14" fmla="*/ 22 w 24"/>
              <a:gd name="T15" fmla="*/ 22 h 24"/>
              <a:gd name="T16" fmla="*/ 22 w 24"/>
              <a:gd name="T17" fmla="*/ 15 h 24"/>
              <a:gd name="T18" fmla="*/ 9 w 24"/>
              <a:gd name="T19" fmla="*/ 2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9" y="2"/>
                </a:moveTo>
                <a:cubicBezTo>
                  <a:pt x="8" y="1"/>
                  <a:pt x="7" y="0"/>
                  <a:pt x="5" y="0"/>
                </a:cubicBezTo>
                <a:cubicBezTo>
                  <a:pt x="4" y="0"/>
                  <a:pt x="3" y="1"/>
                  <a:pt x="2" y="2"/>
                </a:cubicBezTo>
                <a:cubicBezTo>
                  <a:pt x="1" y="3"/>
                  <a:pt x="0" y="4"/>
                  <a:pt x="0" y="5"/>
                </a:cubicBezTo>
                <a:cubicBezTo>
                  <a:pt x="0" y="7"/>
                  <a:pt x="1" y="8"/>
                  <a:pt x="2" y="9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23"/>
                  <a:pt x="17" y="24"/>
                  <a:pt x="19" y="24"/>
                </a:cubicBezTo>
                <a:cubicBezTo>
                  <a:pt x="20" y="24"/>
                  <a:pt x="21" y="23"/>
                  <a:pt x="22" y="22"/>
                </a:cubicBezTo>
                <a:cubicBezTo>
                  <a:pt x="24" y="20"/>
                  <a:pt x="24" y="17"/>
                  <a:pt x="22" y="15"/>
                </a:cubicBezTo>
                <a:lnTo>
                  <a:pt x="9" y="2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8" name="出自【趣你的PPT】(微信:qunideppt)：最优质的PPT资源库"/>
          <p:cNvSpPr>
            <a:spLocks/>
          </p:cNvSpPr>
          <p:nvPr/>
        </p:nvSpPr>
        <p:spPr bwMode="auto">
          <a:xfrm>
            <a:off x="6153873" y="5268543"/>
            <a:ext cx="166930" cy="53116"/>
          </a:xfrm>
          <a:custGeom>
            <a:avLst/>
            <a:gdLst>
              <a:gd name="T0" fmla="*/ 29 w 29"/>
              <a:gd name="T1" fmla="*/ 5 h 10"/>
              <a:gd name="T2" fmla="*/ 24 w 29"/>
              <a:gd name="T3" fmla="*/ 0 h 10"/>
              <a:gd name="T4" fmla="*/ 5 w 29"/>
              <a:gd name="T5" fmla="*/ 0 h 10"/>
              <a:gd name="T6" fmla="*/ 0 w 29"/>
              <a:gd name="T7" fmla="*/ 5 h 10"/>
              <a:gd name="T8" fmla="*/ 5 w 29"/>
              <a:gd name="T9" fmla="*/ 10 h 10"/>
              <a:gd name="T10" fmla="*/ 24 w 29"/>
              <a:gd name="T11" fmla="*/ 10 h 10"/>
              <a:gd name="T12" fmla="*/ 29 w 29"/>
              <a:gd name="T13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10">
                <a:moveTo>
                  <a:pt x="29" y="5"/>
                </a:moveTo>
                <a:cubicBezTo>
                  <a:pt x="29" y="2"/>
                  <a:pt x="27" y="0"/>
                  <a:pt x="24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7" y="10"/>
                  <a:pt x="29" y="8"/>
                  <a:pt x="29" y="5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6950580" y="5268543"/>
            <a:ext cx="166930" cy="53116"/>
          </a:xfrm>
          <a:custGeom>
            <a:avLst/>
            <a:gdLst>
              <a:gd name="T0" fmla="*/ 24 w 29"/>
              <a:gd name="T1" fmla="*/ 0 h 10"/>
              <a:gd name="T2" fmla="*/ 5 w 29"/>
              <a:gd name="T3" fmla="*/ 0 h 10"/>
              <a:gd name="T4" fmla="*/ 0 w 29"/>
              <a:gd name="T5" fmla="*/ 5 h 10"/>
              <a:gd name="T6" fmla="*/ 5 w 29"/>
              <a:gd name="T7" fmla="*/ 10 h 10"/>
              <a:gd name="T8" fmla="*/ 24 w 29"/>
              <a:gd name="T9" fmla="*/ 10 h 10"/>
              <a:gd name="T10" fmla="*/ 29 w 29"/>
              <a:gd name="T11" fmla="*/ 5 h 10"/>
              <a:gd name="T12" fmla="*/ 24 w 29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10">
                <a:moveTo>
                  <a:pt x="24" y="0"/>
                </a:moveTo>
                <a:cubicBezTo>
                  <a:pt x="5" y="0"/>
                  <a:pt x="5" y="0"/>
                  <a:pt x="5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8"/>
                  <a:pt x="3" y="10"/>
                  <a:pt x="5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7" y="10"/>
                  <a:pt x="29" y="8"/>
                  <a:pt x="29" y="5"/>
                </a:cubicBezTo>
                <a:cubicBezTo>
                  <a:pt x="29" y="2"/>
                  <a:pt x="27" y="0"/>
                  <a:pt x="24" y="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6282862" y="5503759"/>
            <a:ext cx="144169" cy="144169"/>
          </a:xfrm>
          <a:custGeom>
            <a:avLst/>
            <a:gdLst>
              <a:gd name="T0" fmla="*/ 19 w 24"/>
              <a:gd name="T1" fmla="*/ 0 h 24"/>
              <a:gd name="T2" fmla="*/ 15 w 24"/>
              <a:gd name="T3" fmla="*/ 2 h 24"/>
              <a:gd name="T4" fmla="*/ 2 w 24"/>
              <a:gd name="T5" fmla="*/ 15 h 24"/>
              <a:gd name="T6" fmla="*/ 2 w 24"/>
              <a:gd name="T7" fmla="*/ 22 h 24"/>
              <a:gd name="T8" fmla="*/ 6 w 24"/>
              <a:gd name="T9" fmla="*/ 24 h 24"/>
              <a:gd name="T10" fmla="*/ 10 w 24"/>
              <a:gd name="T11" fmla="*/ 22 h 24"/>
              <a:gd name="T12" fmla="*/ 23 w 24"/>
              <a:gd name="T13" fmla="*/ 9 h 24"/>
              <a:gd name="T14" fmla="*/ 24 w 24"/>
              <a:gd name="T15" fmla="*/ 5 h 24"/>
              <a:gd name="T16" fmla="*/ 23 w 24"/>
              <a:gd name="T17" fmla="*/ 2 h 24"/>
              <a:gd name="T18" fmla="*/ 19 w 24"/>
              <a:gd name="T1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9" y="0"/>
                </a:moveTo>
                <a:cubicBezTo>
                  <a:pt x="18" y="0"/>
                  <a:pt x="16" y="1"/>
                  <a:pt x="15" y="2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7"/>
                  <a:pt x="0" y="20"/>
                  <a:pt x="2" y="22"/>
                </a:cubicBezTo>
                <a:cubicBezTo>
                  <a:pt x="3" y="23"/>
                  <a:pt x="4" y="24"/>
                  <a:pt x="6" y="24"/>
                </a:cubicBezTo>
                <a:cubicBezTo>
                  <a:pt x="7" y="24"/>
                  <a:pt x="9" y="23"/>
                  <a:pt x="10" y="22"/>
                </a:cubicBezTo>
                <a:cubicBezTo>
                  <a:pt x="23" y="9"/>
                  <a:pt x="23" y="9"/>
                  <a:pt x="23" y="9"/>
                </a:cubicBezTo>
                <a:cubicBezTo>
                  <a:pt x="24" y="8"/>
                  <a:pt x="24" y="7"/>
                  <a:pt x="24" y="5"/>
                </a:cubicBezTo>
                <a:cubicBezTo>
                  <a:pt x="24" y="4"/>
                  <a:pt x="24" y="3"/>
                  <a:pt x="23" y="2"/>
                </a:cubicBezTo>
                <a:cubicBezTo>
                  <a:pt x="22" y="1"/>
                  <a:pt x="20" y="0"/>
                  <a:pt x="19" y="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6844352" y="4949859"/>
            <a:ext cx="144169" cy="128993"/>
          </a:xfrm>
          <a:custGeom>
            <a:avLst/>
            <a:gdLst>
              <a:gd name="T0" fmla="*/ 5 w 24"/>
              <a:gd name="T1" fmla="*/ 23 h 23"/>
              <a:gd name="T2" fmla="*/ 9 w 24"/>
              <a:gd name="T3" fmla="*/ 22 h 23"/>
              <a:gd name="T4" fmla="*/ 22 w 24"/>
              <a:gd name="T5" fmla="*/ 9 h 23"/>
              <a:gd name="T6" fmla="*/ 24 w 24"/>
              <a:gd name="T7" fmla="*/ 5 h 23"/>
              <a:gd name="T8" fmla="*/ 22 w 24"/>
              <a:gd name="T9" fmla="*/ 1 h 23"/>
              <a:gd name="T10" fmla="*/ 19 w 24"/>
              <a:gd name="T11" fmla="*/ 0 h 23"/>
              <a:gd name="T12" fmla="*/ 15 w 24"/>
              <a:gd name="T13" fmla="*/ 1 h 23"/>
              <a:gd name="T14" fmla="*/ 2 w 24"/>
              <a:gd name="T15" fmla="*/ 14 h 23"/>
              <a:gd name="T16" fmla="*/ 0 w 24"/>
              <a:gd name="T17" fmla="*/ 18 h 23"/>
              <a:gd name="T18" fmla="*/ 2 w 24"/>
              <a:gd name="T19" fmla="*/ 22 h 23"/>
              <a:gd name="T20" fmla="*/ 5 w 24"/>
              <a:gd name="T2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23">
                <a:moveTo>
                  <a:pt x="5" y="23"/>
                </a:moveTo>
                <a:cubicBezTo>
                  <a:pt x="7" y="23"/>
                  <a:pt x="8" y="23"/>
                  <a:pt x="9" y="22"/>
                </a:cubicBezTo>
                <a:cubicBezTo>
                  <a:pt x="22" y="9"/>
                  <a:pt x="22" y="9"/>
                  <a:pt x="22" y="9"/>
                </a:cubicBezTo>
                <a:cubicBezTo>
                  <a:pt x="23" y="8"/>
                  <a:pt x="24" y="6"/>
                  <a:pt x="24" y="5"/>
                </a:cubicBezTo>
                <a:cubicBezTo>
                  <a:pt x="24" y="4"/>
                  <a:pt x="23" y="2"/>
                  <a:pt x="22" y="1"/>
                </a:cubicBezTo>
                <a:cubicBezTo>
                  <a:pt x="21" y="0"/>
                  <a:pt x="20" y="0"/>
                  <a:pt x="19" y="0"/>
                </a:cubicBezTo>
                <a:cubicBezTo>
                  <a:pt x="17" y="0"/>
                  <a:pt x="16" y="0"/>
                  <a:pt x="15" y="1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5"/>
                  <a:pt x="0" y="17"/>
                  <a:pt x="0" y="18"/>
                </a:cubicBezTo>
                <a:cubicBezTo>
                  <a:pt x="0" y="19"/>
                  <a:pt x="1" y="21"/>
                  <a:pt x="2" y="22"/>
                </a:cubicBezTo>
                <a:cubicBezTo>
                  <a:pt x="3" y="23"/>
                  <a:pt x="4" y="23"/>
                  <a:pt x="5" y="23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19441" y="5071262"/>
            <a:ext cx="440087" cy="637368"/>
          </a:xfrm>
          <a:custGeom>
            <a:avLst/>
            <a:gdLst>
              <a:gd name="T0" fmla="*/ 37 w 75"/>
              <a:gd name="T1" fmla="*/ 0 h 108"/>
              <a:gd name="T2" fmla="*/ 0 w 75"/>
              <a:gd name="T3" fmla="*/ 38 h 108"/>
              <a:gd name="T4" fmla="*/ 20 w 75"/>
              <a:gd name="T5" fmla="*/ 78 h 108"/>
              <a:gd name="T6" fmla="*/ 20 w 75"/>
              <a:gd name="T7" fmla="*/ 100 h 108"/>
              <a:gd name="T8" fmla="*/ 24 w 75"/>
              <a:gd name="T9" fmla="*/ 105 h 108"/>
              <a:gd name="T10" fmla="*/ 36 w 75"/>
              <a:gd name="T11" fmla="*/ 108 h 108"/>
              <a:gd name="T12" fmla="*/ 37 w 75"/>
              <a:gd name="T13" fmla="*/ 108 h 108"/>
              <a:gd name="T14" fmla="*/ 39 w 75"/>
              <a:gd name="T15" fmla="*/ 108 h 108"/>
              <a:gd name="T16" fmla="*/ 51 w 75"/>
              <a:gd name="T17" fmla="*/ 105 h 108"/>
              <a:gd name="T18" fmla="*/ 55 w 75"/>
              <a:gd name="T19" fmla="*/ 100 h 108"/>
              <a:gd name="T20" fmla="*/ 55 w 75"/>
              <a:gd name="T21" fmla="*/ 78 h 108"/>
              <a:gd name="T22" fmla="*/ 75 w 75"/>
              <a:gd name="T23" fmla="*/ 38 h 108"/>
              <a:gd name="T24" fmla="*/ 37 w 75"/>
              <a:gd name="T25" fmla="*/ 0 h 108"/>
              <a:gd name="T26" fmla="*/ 45 w 75"/>
              <a:gd name="T27" fmla="*/ 96 h 108"/>
              <a:gd name="T28" fmla="*/ 45 w 75"/>
              <a:gd name="T29" fmla="*/ 96 h 108"/>
              <a:gd name="T30" fmla="*/ 37 w 75"/>
              <a:gd name="T31" fmla="*/ 98 h 108"/>
              <a:gd name="T32" fmla="*/ 30 w 75"/>
              <a:gd name="T33" fmla="*/ 96 h 108"/>
              <a:gd name="T34" fmla="*/ 30 w 75"/>
              <a:gd name="T35" fmla="*/ 90 h 108"/>
              <a:gd name="T36" fmla="*/ 45 w 75"/>
              <a:gd name="T37" fmla="*/ 90 h 108"/>
              <a:gd name="T38" fmla="*/ 45 w 75"/>
              <a:gd name="T39" fmla="*/ 96 h 108"/>
              <a:gd name="T40" fmla="*/ 47 w 75"/>
              <a:gd name="T41" fmla="*/ 71 h 108"/>
              <a:gd name="T42" fmla="*/ 44 w 75"/>
              <a:gd name="T43" fmla="*/ 77 h 108"/>
              <a:gd name="T44" fmla="*/ 45 w 75"/>
              <a:gd name="T45" fmla="*/ 78 h 108"/>
              <a:gd name="T46" fmla="*/ 45 w 75"/>
              <a:gd name="T47" fmla="*/ 82 h 108"/>
              <a:gd name="T48" fmla="*/ 30 w 75"/>
              <a:gd name="T49" fmla="*/ 82 h 108"/>
              <a:gd name="T50" fmla="*/ 30 w 75"/>
              <a:gd name="T51" fmla="*/ 78 h 108"/>
              <a:gd name="T52" fmla="*/ 30 w 75"/>
              <a:gd name="T53" fmla="*/ 77 h 108"/>
              <a:gd name="T54" fmla="*/ 28 w 75"/>
              <a:gd name="T55" fmla="*/ 71 h 108"/>
              <a:gd name="T56" fmla="*/ 10 w 75"/>
              <a:gd name="T57" fmla="*/ 38 h 108"/>
              <a:gd name="T58" fmla="*/ 37 w 75"/>
              <a:gd name="T59" fmla="*/ 11 h 108"/>
              <a:gd name="T60" fmla="*/ 65 w 75"/>
              <a:gd name="T61" fmla="*/ 38 h 108"/>
              <a:gd name="T62" fmla="*/ 47 w 75"/>
              <a:gd name="T63" fmla="*/ 7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5" h="108">
                <a:moveTo>
                  <a:pt x="37" y="0"/>
                </a:moveTo>
                <a:cubicBezTo>
                  <a:pt x="17" y="0"/>
                  <a:pt x="0" y="17"/>
                  <a:pt x="0" y="38"/>
                </a:cubicBezTo>
                <a:cubicBezTo>
                  <a:pt x="0" y="53"/>
                  <a:pt x="8" y="70"/>
                  <a:pt x="20" y="78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2"/>
                  <a:pt x="22" y="104"/>
                  <a:pt x="24" y="105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8" y="108"/>
                  <a:pt x="38" y="108"/>
                  <a:pt x="39" y="108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3" y="104"/>
                  <a:pt x="55" y="102"/>
                  <a:pt x="55" y="100"/>
                </a:cubicBezTo>
                <a:cubicBezTo>
                  <a:pt x="55" y="78"/>
                  <a:pt x="55" y="78"/>
                  <a:pt x="55" y="78"/>
                </a:cubicBezTo>
                <a:cubicBezTo>
                  <a:pt x="67" y="70"/>
                  <a:pt x="75" y="53"/>
                  <a:pt x="75" y="38"/>
                </a:cubicBezTo>
                <a:cubicBezTo>
                  <a:pt x="75" y="17"/>
                  <a:pt x="58" y="0"/>
                  <a:pt x="37" y="0"/>
                </a:cubicBezTo>
                <a:close/>
                <a:moveTo>
                  <a:pt x="45" y="96"/>
                </a:moveTo>
                <a:cubicBezTo>
                  <a:pt x="45" y="96"/>
                  <a:pt x="45" y="96"/>
                  <a:pt x="45" y="96"/>
                </a:cubicBezTo>
                <a:cubicBezTo>
                  <a:pt x="37" y="98"/>
                  <a:pt x="37" y="98"/>
                  <a:pt x="37" y="98"/>
                </a:cubicBezTo>
                <a:cubicBezTo>
                  <a:pt x="30" y="96"/>
                  <a:pt x="30" y="96"/>
                  <a:pt x="30" y="96"/>
                </a:cubicBezTo>
                <a:cubicBezTo>
                  <a:pt x="30" y="90"/>
                  <a:pt x="30" y="90"/>
                  <a:pt x="30" y="90"/>
                </a:cubicBezTo>
                <a:cubicBezTo>
                  <a:pt x="45" y="90"/>
                  <a:pt x="45" y="90"/>
                  <a:pt x="45" y="90"/>
                </a:cubicBezTo>
                <a:lnTo>
                  <a:pt x="45" y="96"/>
                </a:lnTo>
                <a:close/>
                <a:moveTo>
                  <a:pt x="47" y="71"/>
                </a:moveTo>
                <a:cubicBezTo>
                  <a:pt x="45" y="72"/>
                  <a:pt x="44" y="75"/>
                  <a:pt x="44" y="77"/>
                </a:cubicBezTo>
                <a:cubicBezTo>
                  <a:pt x="44" y="77"/>
                  <a:pt x="44" y="77"/>
                  <a:pt x="45" y="78"/>
                </a:cubicBezTo>
                <a:cubicBezTo>
                  <a:pt x="45" y="82"/>
                  <a:pt x="45" y="82"/>
                  <a:pt x="45" y="82"/>
                </a:cubicBezTo>
                <a:cubicBezTo>
                  <a:pt x="30" y="82"/>
                  <a:pt x="30" y="82"/>
                  <a:pt x="30" y="82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7"/>
                  <a:pt x="30" y="77"/>
                  <a:pt x="30" y="77"/>
                </a:cubicBezTo>
                <a:cubicBezTo>
                  <a:pt x="31" y="75"/>
                  <a:pt x="30" y="72"/>
                  <a:pt x="28" y="71"/>
                </a:cubicBezTo>
                <a:cubicBezTo>
                  <a:pt x="18" y="65"/>
                  <a:pt x="10" y="51"/>
                  <a:pt x="10" y="38"/>
                </a:cubicBezTo>
                <a:cubicBezTo>
                  <a:pt x="10" y="23"/>
                  <a:pt x="22" y="11"/>
                  <a:pt x="37" y="11"/>
                </a:cubicBezTo>
                <a:cubicBezTo>
                  <a:pt x="53" y="11"/>
                  <a:pt x="65" y="23"/>
                  <a:pt x="65" y="38"/>
                </a:cubicBezTo>
                <a:cubicBezTo>
                  <a:pt x="65" y="51"/>
                  <a:pt x="57" y="65"/>
                  <a:pt x="47" y="71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7379423" y="4896745"/>
            <a:ext cx="30828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CREATIVE IDEA </a:t>
            </a:r>
          </a:p>
          <a:p>
            <a:r>
              <a:rPr lang="en-GB" sz="3200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BUSINESS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6341519" y="2570303"/>
            <a:ext cx="3977702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6341519" y="1913861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760343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" y="3074182"/>
            <a:ext cx="3877400" cy="192194"/>
          </a:xfrm>
          <a:prstGeom prst="rect">
            <a:avLst/>
          </a:prstGeom>
          <a:solidFill>
            <a:srgbClr val="292E31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" y="3402113"/>
            <a:ext cx="6183306" cy="192194"/>
          </a:xfrm>
          <a:prstGeom prst="rect">
            <a:avLst/>
          </a:prstGeom>
          <a:solidFill>
            <a:srgbClr val="E0000A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" y="3746860"/>
            <a:ext cx="8880127" cy="192195"/>
          </a:xfrm>
          <a:prstGeom prst="rect">
            <a:avLst/>
          </a:prstGeom>
          <a:solidFill>
            <a:srgbClr val="292E31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" y="4071188"/>
            <a:ext cx="6804752" cy="192194"/>
          </a:xfrm>
          <a:prstGeom prst="rect">
            <a:avLst/>
          </a:prstGeom>
          <a:solidFill>
            <a:srgbClr val="E0000A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" y="4420741"/>
            <a:ext cx="4472000" cy="190992"/>
          </a:xfrm>
          <a:prstGeom prst="rect">
            <a:avLst/>
          </a:prstGeom>
          <a:solidFill>
            <a:srgbClr val="292E31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39558" y="1991891"/>
            <a:ext cx="1274486" cy="1274485"/>
          </a:xfrm>
          <a:custGeom>
            <a:avLst/>
            <a:gdLst>
              <a:gd name="T0" fmla="*/ 1111 w 2222"/>
              <a:gd name="T1" fmla="*/ 0 h 2222"/>
              <a:gd name="T2" fmla="*/ 2222 w 2222"/>
              <a:gd name="T3" fmla="*/ 1111 h 2222"/>
              <a:gd name="T4" fmla="*/ 1111 w 2222"/>
              <a:gd name="T5" fmla="*/ 2222 h 2222"/>
              <a:gd name="T6" fmla="*/ 0 w 2222"/>
              <a:gd name="T7" fmla="*/ 1111 h 2222"/>
              <a:gd name="T8" fmla="*/ 1111 w 2222"/>
              <a:gd name="T9" fmla="*/ 0 h 2222"/>
              <a:gd name="T10" fmla="*/ 1111 w 2222"/>
              <a:gd name="T11" fmla="*/ 335 h 2222"/>
              <a:gd name="T12" fmla="*/ 1886 w 2222"/>
              <a:gd name="T13" fmla="*/ 1111 h 2222"/>
              <a:gd name="T14" fmla="*/ 1111 w 2222"/>
              <a:gd name="T15" fmla="*/ 1887 h 2222"/>
              <a:gd name="T16" fmla="*/ 335 w 2222"/>
              <a:gd name="T17" fmla="*/ 1111 h 2222"/>
              <a:gd name="T18" fmla="*/ 1111 w 2222"/>
              <a:gd name="T19" fmla="*/ 335 h 2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22" h="2222">
                <a:moveTo>
                  <a:pt x="1111" y="0"/>
                </a:moveTo>
                <a:cubicBezTo>
                  <a:pt x="1724" y="0"/>
                  <a:pt x="2222" y="497"/>
                  <a:pt x="2222" y="1111"/>
                </a:cubicBezTo>
                <a:cubicBezTo>
                  <a:pt x="2222" y="1724"/>
                  <a:pt x="1724" y="2222"/>
                  <a:pt x="1111" y="2222"/>
                </a:cubicBezTo>
                <a:cubicBezTo>
                  <a:pt x="497" y="2222"/>
                  <a:pt x="0" y="1724"/>
                  <a:pt x="0" y="1111"/>
                </a:cubicBezTo>
                <a:cubicBezTo>
                  <a:pt x="0" y="497"/>
                  <a:pt x="497" y="0"/>
                  <a:pt x="1111" y="0"/>
                </a:cubicBezTo>
                <a:close/>
                <a:moveTo>
                  <a:pt x="1111" y="335"/>
                </a:moveTo>
                <a:cubicBezTo>
                  <a:pt x="1539" y="335"/>
                  <a:pt x="1886" y="683"/>
                  <a:pt x="1886" y="1111"/>
                </a:cubicBezTo>
                <a:cubicBezTo>
                  <a:pt x="1886" y="1539"/>
                  <a:pt x="1539" y="1887"/>
                  <a:pt x="1111" y="1887"/>
                </a:cubicBezTo>
                <a:cubicBezTo>
                  <a:pt x="682" y="1887"/>
                  <a:pt x="335" y="1539"/>
                  <a:pt x="335" y="1111"/>
                </a:cubicBezTo>
                <a:cubicBezTo>
                  <a:pt x="335" y="683"/>
                  <a:pt x="682" y="335"/>
                  <a:pt x="1111" y="335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32560" y="2319822"/>
            <a:ext cx="1274486" cy="1274485"/>
          </a:xfrm>
          <a:custGeom>
            <a:avLst/>
            <a:gdLst>
              <a:gd name="T0" fmla="*/ 1111 w 2222"/>
              <a:gd name="T1" fmla="*/ 0 h 2222"/>
              <a:gd name="T2" fmla="*/ 2222 w 2222"/>
              <a:gd name="T3" fmla="*/ 1111 h 2222"/>
              <a:gd name="T4" fmla="*/ 1111 w 2222"/>
              <a:gd name="T5" fmla="*/ 2222 h 2222"/>
              <a:gd name="T6" fmla="*/ 0 w 2222"/>
              <a:gd name="T7" fmla="*/ 1111 h 2222"/>
              <a:gd name="T8" fmla="*/ 1111 w 2222"/>
              <a:gd name="T9" fmla="*/ 0 h 2222"/>
              <a:gd name="T10" fmla="*/ 1111 w 2222"/>
              <a:gd name="T11" fmla="*/ 336 h 2222"/>
              <a:gd name="T12" fmla="*/ 1887 w 2222"/>
              <a:gd name="T13" fmla="*/ 1111 h 2222"/>
              <a:gd name="T14" fmla="*/ 1111 w 2222"/>
              <a:gd name="T15" fmla="*/ 1887 h 2222"/>
              <a:gd name="T16" fmla="*/ 336 w 2222"/>
              <a:gd name="T17" fmla="*/ 1111 h 2222"/>
              <a:gd name="T18" fmla="*/ 1111 w 2222"/>
              <a:gd name="T19" fmla="*/ 336 h 2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22" h="2222">
                <a:moveTo>
                  <a:pt x="1111" y="0"/>
                </a:moveTo>
                <a:cubicBezTo>
                  <a:pt x="1725" y="0"/>
                  <a:pt x="2222" y="498"/>
                  <a:pt x="2222" y="1111"/>
                </a:cubicBezTo>
                <a:cubicBezTo>
                  <a:pt x="2222" y="1725"/>
                  <a:pt x="1725" y="2222"/>
                  <a:pt x="1111" y="2222"/>
                </a:cubicBezTo>
                <a:cubicBezTo>
                  <a:pt x="498" y="2222"/>
                  <a:pt x="0" y="1725"/>
                  <a:pt x="0" y="1111"/>
                </a:cubicBezTo>
                <a:cubicBezTo>
                  <a:pt x="0" y="498"/>
                  <a:pt x="498" y="0"/>
                  <a:pt x="1111" y="0"/>
                </a:cubicBezTo>
                <a:close/>
                <a:moveTo>
                  <a:pt x="1111" y="336"/>
                </a:moveTo>
                <a:cubicBezTo>
                  <a:pt x="1540" y="336"/>
                  <a:pt x="1887" y="683"/>
                  <a:pt x="1887" y="1111"/>
                </a:cubicBezTo>
                <a:cubicBezTo>
                  <a:pt x="1887" y="1540"/>
                  <a:pt x="1540" y="1887"/>
                  <a:pt x="1111" y="1887"/>
                </a:cubicBezTo>
                <a:cubicBezTo>
                  <a:pt x="683" y="1887"/>
                  <a:pt x="336" y="1540"/>
                  <a:pt x="336" y="1111"/>
                </a:cubicBezTo>
                <a:cubicBezTo>
                  <a:pt x="336" y="683"/>
                  <a:pt x="683" y="336"/>
                  <a:pt x="1111" y="33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ffectLst/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42884" y="2665770"/>
            <a:ext cx="1274486" cy="1273285"/>
          </a:xfrm>
          <a:custGeom>
            <a:avLst/>
            <a:gdLst>
              <a:gd name="T0" fmla="*/ 1110 w 2221"/>
              <a:gd name="T1" fmla="*/ 0 h 2222"/>
              <a:gd name="T2" fmla="*/ 2221 w 2221"/>
              <a:gd name="T3" fmla="*/ 1111 h 2222"/>
              <a:gd name="T4" fmla="*/ 1110 w 2221"/>
              <a:gd name="T5" fmla="*/ 2222 h 2222"/>
              <a:gd name="T6" fmla="*/ 0 w 2221"/>
              <a:gd name="T7" fmla="*/ 1111 h 2222"/>
              <a:gd name="T8" fmla="*/ 1110 w 2221"/>
              <a:gd name="T9" fmla="*/ 0 h 2222"/>
              <a:gd name="T10" fmla="*/ 1110 w 2221"/>
              <a:gd name="T11" fmla="*/ 335 h 2222"/>
              <a:gd name="T12" fmla="*/ 1886 w 2221"/>
              <a:gd name="T13" fmla="*/ 1111 h 2222"/>
              <a:gd name="T14" fmla="*/ 1110 w 2221"/>
              <a:gd name="T15" fmla="*/ 1886 h 2222"/>
              <a:gd name="T16" fmla="*/ 335 w 2221"/>
              <a:gd name="T17" fmla="*/ 1111 h 2222"/>
              <a:gd name="T18" fmla="*/ 1110 w 2221"/>
              <a:gd name="T19" fmla="*/ 335 h 2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21" h="2222">
                <a:moveTo>
                  <a:pt x="1110" y="0"/>
                </a:moveTo>
                <a:cubicBezTo>
                  <a:pt x="1724" y="0"/>
                  <a:pt x="2221" y="497"/>
                  <a:pt x="2221" y="1111"/>
                </a:cubicBezTo>
                <a:cubicBezTo>
                  <a:pt x="2221" y="1724"/>
                  <a:pt x="1724" y="2222"/>
                  <a:pt x="1110" y="2222"/>
                </a:cubicBezTo>
                <a:cubicBezTo>
                  <a:pt x="497" y="2222"/>
                  <a:pt x="0" y="1724"/>
                  <a:pt x="0" y="1111"/>
                </a:cubicBezTo>
                <a:cubicBezTo>
                  <a:pt x="0" y="497"/>
                  <a:pt x="497" y="0"/>
                  <a:pt x="1110" y="0"/>
                </a:cubicBezTo>
                <a:close/>
                <a:moveTo>
                  <a:pt x="1110" y="335"/>
                </a:moveTo>
                <a:cubicBezTo>
                  <a:pt x="1539" y="335"/>
                  <a:pt x="1886" y="682"/>
                  <a:pt x="1886" y="1111"/>
                </a:cubicBezTo>
                <a:cubicBezTo>
                  <a:pt x="1886" y="1539"/>
                  <a:pt x="1539" y="1886"/>
                  <a:pt x="1110" y="1886"/>
                </a:cubicBezTo>
                <a:cubicBezTo>
                  <a:pt x="682" y="1886"/>
                  <a:pt x="335" y="1539"/>
                  <a:pt x="335" y="1111"/>
                </a:cubicBezTo>
                <a:cubicBezTo>
                  <a:pt x="335" y="682"/>
                  <a:pt x="682" y="335"/>
                  <a:pt x="1110" y="335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6910" y="4071188"/>
            <a:ext cx="1274486" cy="1274485"/>
          </a:xfrm>
          <a:custGeom>
            <a:avLst/>
            <a:gdLst>
              <a:gd name="T0" fmla="*/ 1111 w 2221"/>
              <a:gd name="T1" fmla="*/ 2222 h 2222"/>
              <a:gd name="T2" fmla="*/ 2221 w 2221"/>
              <a:gd name="T3" fmla="*/ 1111 h 2222"/>
              <a:gd name="T4" fmla="*/ 1111 w 2221"/>
              <a:gd name="T5" fmla="*/ 0 h 2222"/>
              <a:gd name="T6" fmla="*/ 0 w 2221"/>
              <a:gd name="T7" fmla="*/ 1111 h 2222"/>
              <a:gd name="T8" fmla="*/ 1111 w 2221"/>
              <a:gd name="T9" fmla="*/ 2222 h 2222"/>
              <a:gd name="T10" fmla="*/ 1111 w 2221"/>
              <a:gd name="T11" fmla="*/ 1887 h 2222"/>
              <a:gd name="T12" fmla="*/ 1886 w 2221"/>
              <a:gd name="T13" fmla="*/ 1111 h 2222"/>
              <a:gd name="T14" fmla="*/ 1111 w 2221"/>
              <a:gd name="T15" fmla="*/ 335 h 2222"/>
              <a:gd name="T16" fmla="*/ 335 w 2221"/>
              <a:gd name="T17" fmla="*/ 1111 h 2222"/>
              <a:gd name="T18" fmla="*/ 1111 w 2221"/>
              <a:gd name="T19" fmla="*/ 1887 h 2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21" h="2222">
                <a:moveTo>
                  <a:pt x="1111" y="2222"/>
                </a:moveTo>
                <a:cubicBezTo>
                  <a:pt x="1724" y="2222"/>
                  <a:pt x="2221" y="1724"/>
                  <a:pt x="2221" y="1111"/>
                </a:cubicBezTo>
                <a:cubicBezTo>
                  <a:pt x="2221" y="497"/>
                  <a:pt x="1724" y="0"/>
                  <a:pt x="1111" y="0"/>
                </a:cubicBezTo>
                <a:cubicBezTo>
                  <a:pt x="497" y="0"/>
                  <a:pt x="0" y="497"/>
                  <a:pt x="0" y="1111"/>
                </a:cubicBezTo>
                <a:cubicBezTo>
                  <a:pt x="0" y="1724"/>
                  <a:pt x="497" y="2222"/>
                  <a:pt x="1111" y="2222"/>
                </a:cubicBezTo>
                <a:close/>
                <a:moveTo>
                  <a:pt x="1111" y="1887"/>
                </a:moveTo>
                <a:cubicBezTo>
                  <a:pt x="1539" y="1887"/>
                  <a:pt x="1886" y="1539"/>
                  <a:pt x="1886" y="1111"/>
                </a:cubicBezTo>
                <a:cubicBezTo>
                  <a:pt x="1886" y="682"/>
                  <a:pt x="1539" y="335"/>
                  <a:pt x="1111" y="335"/>
                </a:cubicBezTo>
                <a:cubicBezTo>
                  <a:pt x="682" y="335"/>
                  <a:pt x="335" y="682"/>
                  <a:pt x="335" y="1111"/>
                </a:cubicBezTo>
                <a:cubicBezTo>
                  <a:pt x="335" y="1539"/>
                  <a:pt x="682" y="1887"/>
                  <a:pt x="1111" y="1887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35358" y="4420740"/>
            <a:ext cx="1273285" cy="1273285"/>
          </a:xfrm>
          <a:custGeom>
            <a:avLst/>
            <a:gdLst>
              <a:gd name="T0" fmla="*/ 1111 w 2222"/>
              <a:gd name="T1" fmla="*/ 2222 h 2222"/>
              <a:gd name="T2" fmla="*/ 2222 w 2222"/>
              <a:gd name="T3" fmla="*/ 1111 h 2222"/>
              <a:gd name="T4" fmla="*/ 1111 w 2222"/>
              <a:gd name="T5" fmla="*/ 0 h 2222"/>
              <a:gd name="T6" fmla="*/ 0 w 2222"/>
              <a:gd name="T7" fmla="*/ 1111 h 2222"/>
              <a:gd name="T8" fmla="*/ 1111 w 2222"/>
              <a:gd name="T9" fmla="*/ 2222 h 2222"/>
              <a:gd name="T10" fmla="*/ 1111 w 2222"/>
              <a:gd name="T11" fmla="*/ 1887 h 2222"/>
              <a:gd name="T12" fmla="*/ 1887 w 2222"/>
              <a:gd name="T13" fmla="*/ 1111 h 2222"/>
              <a:gd name="T14" fmla="*/ 1111 w 2222"/>
              <a:gd name="T15" fmla="*/ 335 h 2222"/>
              <a:gd name="T16" fmla="*/ 335 w 2222"/>
              <a:gd name="T17" fmla="*/ 1111 h 2222"/>
              <a:gd name="T18" fmla="*/ 1111 w 2222"/>
              <a:gd name="T19" fmla="*/ 1887 h 2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22" h="2222">
                <a:moveTo>
                  <a:pt x="1111" y="2222"/>
                </a:moveTo>
                <a:cubicBezTo>
                  <a:pt x="1724" y="2222"/>
                  <a:pt x="2222" y="1724"/>
                  <a:pt x="2222" y="1111"/>
                </a:cubicBezTo>
                <a:cubicBezTo>
                  <a:pt x="2222" y="497"/>
                  <a:pt x="1724" y="0"/>
                  <a:pt x="1111" y="0"/>
                </a:cubicBezTo>
                <a:cubicBezTo>
                  <a:pt x="497" y="0"/>
                  <a:pt x="0" y="497"/>
                  <a:pt x="0" y="1111"/>
                </a:cubicBezTo>
                <a:cubicBezTo>
                  <a:pt x="0" y="1724"/>
                  <a:pt x="497" y="2222"/>
                  <a:pt x="1111" y="2222"/>
                </a:cubicBezTo>
                <a:close/>
                <a:moveTo>
                  <a:pt x="1111" y="1887"/>
                </a:moveTo>
                <a:cubicBezTo>
                  <a:pt x="1539" y="1887"/>
                  <a:pt x="1887" y="1539"/>
                  <a:pt x="1887" y="1111"/>
                </a:cubicBezTo>
                <a:cubicBezTo>
                  <a:pt x="1887" y="683"/>
                  <a:pt x="1539" y="335"/>
                  <a:pt x="1111" y="335"/>
                </a:cubicBezTo>
                <a:cubicBezTo>
                  <a:pt x="682" y="335"/>
                  <a:pt x="335" y="683"/>
                  <a:pt x="335" y="1111"/>
                </a:cubicBezTo>
                <a:cubicBezTo>
                  <a:pt x="335" y="1539"/>
                  <a:pt x="682" y="1887"/>
                  <a:pt x="1111" y="1887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2945265" y="125635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2761008" y="1559725"/>
            <a:ext cx="22677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5220354" y="156477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5036097" y="1868145"/>
            <a:ext cx="22677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8" name="出自【趣你的PPT】(微信:qunideppt)：最优质的PPT资源库"/>
          <p:cNvSpPr txBox="1">
            <a:spLocks/>
          </p:cNvSpPr>
          <p:nvPr/>
        </p:nvSpPr>
        <p:spPr>
          <a:xfrm>
            <a:off x="7947992" y="1929057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7763735" y="2232424"/>
            <a:ext cx="22677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0" name="出自【趣你的PPT】(微信:qunideppt)：最优质的PPT资源库"/>
          <p:cNvSpPr txBox="1">
            <a:spLocks/>
          </p:cNvSpPr>
          <p:nvPr/>
        </p:nvSpPr>
        <p:spPr>
          <a:xfrm>
            <a:off x="5922202" y="5384911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5737945" y="5688278"/>
            <a:ext cx="22677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2" name="出自【趣你的PPT】(微信:qunideppt)：最优质的PPT资源库"/>
          <p:cNvSpPr txBox="1">
            <a:spLocks/>
          </p:cNvSpPr>
          <p:nvPr/>
        </p:nvSpPr>
        <p:spPr>
          <a:xfrm>
            <a:off x="3539865" y="5730191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3355608" y="6033558"/>
            <a:ext cx="22677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4" name="出自【趣你的PPT】(微信:qunideppt)：最优质的PPT资源库"/>
          <p:cNvSpPr txBox="1">
            <a:spLocks/>
          </p:cNvSpPr>
          <p:nvPr/>
        </p:nvSpPr>
        <p:spPr>
          <a:xfrm>
            <a:off x="3553763" y="4915360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 txBox="1">
            <a:spLocks/>
          </p:cNvSpPr>
          <p:nvPr/>
        </p:nvSpPr>
        <p:spPr>
          <a:xfrm>
            <a:off x="5899464" y="4581759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出自【趣你的PPT】(微信:qunideppt)：最优质的PPT资源库"/>
          <p:cNvSpPr txBox="1">
            <a:spLocks/>
          </p:cNvSpPr>
          <p:nvPr/>
        </p:nvSpPr>
        <p:spPr>
          <a:xfrm>
            <a:off x="7947991" y="3159730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出自【趣你的PPT】(微信:qunideppt)：最优质的PPT资源库"/>
          <p:cNvSpPr txBox="1">
            <a:spLocks/>
          </p:cNvSpPr>
          <p:nvPr/>
        </p:nvSpPr>
        <p:spPr>
          <a:xfrm>
            <a:off x="5234774" y="2831799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2975579" y="248054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4248042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出自【趣你的PPT】(微信:qunideppt)：最优质的PPT资源库"/>
          <p:cNvSpPr>
            <a:spLocks/>
          </p:cNvSpPr>
          <p:nvPr/>
        </p:nvSpPr>
        <p:spPr bwMode="auto">
          <a:xfrm>
            <a:off x="4465638" y="2093913"/>
            <a:ext cx="1187450" cy="1373187"/>
          </a:xfrm>
          <a:custGeom>
            <a:avLst/>
            <a:gdLst>
              <a:gd name="T0" fmla="*/ 0 w 1240"/>
              <a:gd name="T1" fmla="*/ 0 h 1434"/>
              <a:gd name="T2" fmla="*/ 2147483647 w 1240"/>
              <a:gd name="T3" fmla="*/ 2147483647 h 1434"/>
              <a:gd name="T4" fmla="*/ 0 w 1240"/>
              <a:gd name="T5" fmla="*/ 2147483647 h 1434"/>
              <a:gd name="T6" fmla="*/ 2147483647 w 1240"/>
              <a:gd name="T7" fmla="*/ 2147483647 h 1434"/>
              <a:gd name="T8" fmla="*/ 0 w 1240"/>
              <a:gd name="T9" fmla="*/ 0 h 14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0" h="1434">
                <a:moveTo>
                  <a:pt x="0" y="0"/>
                </a:moveTo>
                <a:lnTo>
                  <a:pt x="1240" y="718"/>
                </a:lnTo>
                <a:lnTo>
                  <a:pt x="0" y="1434"/>
                </a:lnTo>
                <a:lnTo>
                  <a:pt x="333" y="718"/>
                </a:lnTo>
                <a:lnTo>
                  <a:pt x="0" y="0"/>
                </a:lnTo>
                <a:close/>
              </a:path>
            </a:pathLst>
          </a:custGeom>
          <a:solidFill>
            <a:srgbClr val="E0000A"/>
          </a:solidFill>
          <a:ln w="10" cap="flat">
            <a:solidFill>
              <a:srgbClr val="FFFFFF">
                <a:lumMod val="8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出自【趣你的PPT】(微信:qunideppt)：最优质的PPT资源库"/>
          <p:cNvSpPr>
            <a:spLocks/>
          </p:cNvSpPr>
          <p:nvPr/>
        </p:nvSpPr>
        <p:spPr bwMode="auto">
          <a:xfrm>
            <a:off x="5060950" y="2093913"/>
            <a:ext cx="1187450" cy="1373187"/>
          </a:xfrm>
          <a:custGeom>
            <a:avLst/>
            <a:gdLst>
              <a:gd name="T0" fmla="*/ 0 w 1240"/>
              <a:gd name="T1" fmla="*/ 0 h 1434"/>
              <a:gd name="T2" fmla="*/ 2147483647 w 1240"/>
              <a:gd name="T3" fmla="*/ 2147483647 h 1434"/>
              <a:gd name="T4" fmla="*/ 2147483647 w 1240"/>
              <a:gd name="T5" fmla="*/ 2147483647 h 1434"/>
              <a:gd name="T6" fmla="*/ 2147483647 w 1240"/>
              <a:gd name="T7" fmla="*/ 2147483647 h 1434"/>
              <a:gd name="T8" fmla="*/ 0 w 1240"/>
              <a:gd name="T9" fmla="*/ 2147483647 h 1434"/>
              <a:gd name="T10" fmla="*/ 2147483647 w 1240"/>
              <a:gd name="T11" fmla="*/ 2147483647 h 1434"/>
              <a:gd name="T12" fmla="*/ 0 w 1240"/>
              <a:gd name="T13" fmla="*/ 0 h 14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40" h="1434">
                <a:moveTo>
                  <a:pt x="0" y="0"/>
                </a:moveTo>
                <a:lnTo>
                  <a:pt x="109" y="234"/>
                </a:lnTo>
                <a:lnTo>
                  <a:pt x="945" y="718"/>
                </a:lnTo>
                <a:lnTo>
                  <a:pt x="109" y="1200"/>
                </a:lnTo>
                <a:lnTo>
                  <a:pt x="0" y="1434"/>
                </a:lnTo>
                <a:lnTo>
                  <a:pt x="1240" y="718"/>
                </a:lnTo>
                <a:lnTo>
                  <a:pt x="0" y="0"/>
                </a:lnTo>
                <a:close/>
              </a:path>
            </a:pathLst>
          </a:custGeom>
          <a:solidFill>
            <a:srgbClr val="E0000A"/>
          </a:solidFill>
          <a:ln w="10" cap="flat">
            <a:solidFill>
              <a:srgbClr val="FFFFFF">
                <a:lumMod val="8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8" name="出自【趣你的PPT】(微信:qunideppt)：最优质的PPT资源库"/>
          <p:cNvSpPr>
            <a:spLocks/>
          </p:cNvSpPr>
          <p:nvPr/>
        </p:nvSpPr>
        <p:spPr bwMode="auto">
          <a:xfrm>
            <a:off x="5160963" y="2684463"/>
            <a:ext cx="211137" cy="209550"/>
          </a:xfrm>
          <a:custGeom>
            <a:avLst/>
            <a:gdLst>
              <a:gd name="T0" fmla="*/ 2147483647 w 129"/>
              <a:gd name="T1" fmla="*/ 0 h 128"/>
              <a:gd name="T2" fmla="*/ 2147483647 w 129"/>
              <a:gd name="T3" fmla="*/ 2147483647 h 128"/>
              <a:gd name="T4" fmla="*/ 2147483647 w 129"/>
              <a:gd name="T5" fmla="*/ 2147483647 h 128"/>
              <a:gd name="T6" fmla="*/ 2147483647 w 129"/>
              <a:gd name="T7" fmla="*/ 2147483647 h 128"/>
              <a:gd name="T8" fmla="*/ 2147483647 w 129"/>
              <a:gd name="T9" fmla="*/ 2147483647 h 128"/>
              <a:gd name="T10" fmla="*/ 2147483647 w 129"/>
              <a:gd name="T11" fmla="*/ 2147483647 h 128"/>
              <a:gd name="T12" fmla="*/ 2147483647 w 129"/>
              <a:gd name="T13" fmla="*/ 0 h 12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" h="128">
                <a:moveTo>
                  <a:pt x="62" y="0"/>
                </a:moveTo>
                <a:cubicBezTo>
                  <a:pt x="48" y="1"/>
                  <a:pt x="35" y="7"/>
                  <a:pt x="24" y="18"/>
                </a:cubicBezTo>
                <a:cubicBezTo>
                  <a:pt x="0" y="42"/>
                  <a:pt x="0" y="80"/>
                  <a:pt x="24" y="104"/>
                </a:cubicBezTo>
                <a:cubicBezTo>
                  <a:pt x="48" y="128"/>
                  <a:pt x="87" y="128"/>
                  <a:pt x="111" y="104"/>
                </a:cubicBezTo>
                <a:cubicBezTo>
                  <a:pt x="122" y="94"/>
                  <a:pt x="127" y="80"/>
                  <a:pt x="129" y="66"/>
                </a:cubicBezTo>
                <a:cubicBezTo>
                  <a:pt x="62" y="66"/>
                  <a:pt x="62" y="66"/>
                  <a:pt x="62" y="66"/>
                </a:cubicBezTo>
                <a:lnTo>
                  <a:pt x="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9" name="出自【趣你的PPT】(微信:qunideppt)：最优质的PPT资源库"/>
          <p:cNvSpPr>
            <a:spLocks/>
          </p:cNvSpPr>
          <p:nvPr/>
        </p:nvSpPr>
        <p:spPr bwMode="auto">
          <a:xfrm>
            <a:off x="5278438" y="2667000"/>
            <a:ext cx="109537" cy="109538"/>
          </a:xfrm>
          <a:custGeom>
            <a:avLst/>
            <a:gdLst>
              <a:gd name="T0" fmla="*/ 2147483647 w 68"/>
              <a:gd name="T1" fmla="*/ 2147483647 h 68"/>
              <a:gd name="T2" fmla="*/ 0 w 68"/>
              <a:gd name="T3" fmla="*/ 2147483647 h 68"/>
              <a:gd name="T4" fmla="*/ 0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8" h="68">
                <a:moveTo>
                  <a:pt x="49" y="20"/>
                </a:moveTo>
                <a:cubicBezTo>
                  <a:pt x="35" y="6"/>
                  <a:pt x="18" y="0"/>
                  <a:pt x="0" y="2"/>
                </a:cubicBezTo>
                <a:cubicBezTo>
                  <a:pt x="0" y="68"/>
                  <a:pt x="0" y="68"/>
                  <a:pt x="0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8" y="51"/>
                  <a:pt x="62" y="33"/>
                  <a:pt x="4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89120" y="3304402"/>
            <a:ext cx="280999" cy="776237"/>
          </a:xfrm>
          <a:custGeom>
            <a:avLst/>
            <a:gdLst>
              <a:gd name="T0" fmla="*/ 67 w 135"/>
              <a:gd name="T1" fmla="*/ 0 h 373"/>
              <a:gd name="T2" fmla="*/ 0 w 135"/>
              <a:gd name="T3" fmla="*/ 186 h 373"/>
              <a:gd name="T4" fmla="*/ 67 w 135"/>
              <a:gd name="T5" fmla="*/ 373 h 373"/>
              <a:gd name="T6" fmla="*/ 135 w 135"/>
              <a:gd name="T7" fmla="*/ 186 h 373"/>
              <a:gd name="T8" fmla="*/ 67 w 135"/>
              <a:gd name="T9" fmla="*/ 0 h 373"/>
              <a:gd name="T10" fmla="*/ 67 w 135"/>
              <a:gd name="T11" fmla="*/ 354 h 373"/>
              <a:gd name="T12" fmla="*/ 14 w 135"/>
              <a:gd name="T13" fmla="*/ 186 h 373"/>
              <a:gd name="T14" fmla="*/ 67 w 135"/>
              <a:gd name="T15" fmla="*/ 18 h 373"/>
              <a:gd name="T16" fmla="*/ 121 w 135"/>
              <a:gd name="T17" fmla="*/ 186 h 373"/>
              <a:gd name="T18" fmla="*/ 67 w 135"/>
              <a:gd name="T19" fmla="*/ 354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5" h="373">
                <a:moveTo>
                  <a:pt x="67" y="0"/>
                </a:moveTo>
                <a:cubicBezTo>
                  <a:pt x="30" y="0"/>
                  <a:pt x="0" y="83"/>
                  <a:pt x="0" y="186"/>
                </a:cubicBezTo>
                <a:cubicBezTo>
                  <a:pt x="0" y="289"/>
                  <a:pt x="30" y="373"/>
                  <a:pt x="67" y="373"/>
                </a:cubicBezTo>
                <a:cubicBezTo>
                  <a:pt x="105" y="373"/>
                  <a:pt x="135" y="289"/>
                  <a:pt x="135" y="186"/>
                </a:cubicBezTo>
                <a:cubicBezTo>
                  <a:pt x="135" y="83"/>
                  <a:pt x="105" y="0"/>
                  <a:pt x="67" y="0"/>
                </a:cubicBezTo>
                <a:close/>
                <a:moveTo>
                  <a:pt x="67" y="354"/>
                </a:moveTo>
                <a:cubicBezTo>
                  <a:pt x="42" y="354"/>
                  <a:pt x="14" y="283"/>
                  <a:pt x="14" y="186"/>
                </a:cubicBezTo>
                <a:cubicBezTo>
                  <a:pt x="14" y="90"/>
                  <a:pt x="42" y="18"/>
                  <a:pt x="67" y="18"/>
                </a:cubicBezTo>
                <a:cubicBezTo>
                  <a:pt x="93" y="18"/>
                  <a:pt x="121" y="90"/>
                  <a:pt x="121" y="186"/>
                </a:cubicBezTo>
                <a:cubicBezTo>
                  <a:pt x="121" y="283"/>
                  <a:pt x="93" y="354"/>
                  <a:pt x="67" y="354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53317" y="3431814"/>
            <a:ext cx="752606" cy="521413"/>
          </a:xfrm>
          <a:custGeom>
            <a:avLst/>
            <a:gdLst>
              <a:gd name="T0" fmla="*/ 19 w 361"/>
              <a:gd name="T1" fmla="*/ 32 h 251"/>
              <a:gd name="T2" fmla="*/ 146 w 361"/>
              <a:gd name="T3" fmla="*/ 184 h 251"/>
              <a:gd name="T4" fmla="*/ 342 w 361"/>
              <a:gd name="T5" fmla="*/ 219 h 251"/>
              <a:gd name="T6" fmla="*/ 214 w 361"/>
              <a:gd name="T7" fmla="*/ 67 h 251"/>
              <a:gd name="T8" fmla="*/ 19 w 361"/>
              <a:gd name="T9" fmla="*/ 32 h 251"/>
              <a:gd name="T10" fmla="*/ 326 w 361"/>
              <a:gd name="T11" fmla="*/ 209 h 251"/>
              <a:gd name="T12" fmla="*/ 154 w 361"/>
              <a:gd name="T13" fmla="*/ 172 h 251"/>
              <a:gd name="T14" fmla="*/ 35 w 361"/>
              <a:gd name="T15" fmla="*/ 41 h 251"/>
              <a:gd name="T16" fmla="*/ 207 w 361"/>
              <a:gd name="T17" fmla="*/ 79 h 251"/>
              <a:gd name="T18" fmla="*/ 326 w 361"/>
              <a:gd name="T19" fmla="*/ 209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1" h="251">
                <a:moveTo>
                  <a:pt x="19" y="32"/>
                </a:moveTo>
                <a:cubicBezTo>
                  <a:pt x="0" y="64"/>
                  <a:pt x="57" y="132"/>
                  <a:pt x="146" y="184"/>
                </a:cubicBezTo>
                <a:cubicBezTo>
                  <a:pt x="236" y="236"/>
                  <a:pt x="323" y="251"/>
                  <a:pt x="342" y="219"/>
                </a:cubicBezTo>
                <a:cubicBezTo>
                  <a:pt x="361" y="186"/>
                  <a:pt x="303" y="118"/>
                  <a:pt x="214" y="67"/>
                </a:cubicBezTo>
                <a:cubicBezTo>
                  <a:pt x="125" y="15"/>
                  <a:pt x="37" y="0"/>
                  <a:pt x="19" y="32"/>
                </a:cubicBezTo>
                <a:close/>
                <a:moveTo>
                  <a:pt x="326" y="209"/>
                </a:moveTo>
                <a:cubicBezTo>
                  <a:pt x="313" y="231"/>
                  <a:pt x="237" y="220"/>
                  <a:pt x="154" y="172"/>
                </a:cubicBezTo>
                <a:cubicBezTo>
                  <a:pt x="70" y="124"/>
                  <a:pt x="22" y="63"/>
                  <a:pt x="35" y="41"/>
                </a:cubicBezTo>
                <a:cubicBezTo>
                  <a:pt x="47" y="19"/>
                  <a:pt x="124" y="31"/>
                  <a:pt x="207" y="79"/>
                </a:cubicBezTo>
                <a:cubicBezTo>
                  <a:pt x="290" y="127"/>
                  <a:pt x="338" y="187"/>
                  <a:pt x="326" y="209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53317" y="3431814"/>
            <a:ext cx="752606" cy="521413"/>
          </a:xfrm>
          <a:custGeom>
            <a:avLst/>
            <a:gdLst>
              <a:gd name="T0" fmla="*/ 214 w 361"/>
              <a:gd name="T1" fmla="*/ 184 h 251"/>
              <a:gd name="T2" fmla="*/ 342 w 361"/>
              <a:gd name="T3" fmla="*/ 32 h 251"/>
              <a:gd name="T4" fmla="*/ 146 w 361"/>
              <a:gd name="T5" fmla="*/ 67 h 251"/>
              <a:gd name="T6" fmla="*/ 19 w 361"/>
              <a:gd name="T7" fmla="*/ 219 h 251"/>
              <a:gd name="T8" fmla="*/ 214 w 361"/>
              <a:gd name="T9" fmla="*/ 184 h 251"/>
              <a:gd name="T10" fmla="*/ 207 w 361"/>
              <a:gd name="T11" fmla="*/ 172 h 251"/>
              <a:gd name="T12" fmla="*/ 35 w 361"/>
              <a:gd name="T13" fmla="*/ 209 h 251"/>
              <a:gd name="T14" fmla="*/ 154 w 361"/>
              <a:gd name="T15" fmla="*/ 79 h 251"/>
              <a:gd name="T16" fmla="*/ 326 w 361"/>
              <a:gd name="T17" fmla="*/ 41 h 251"/>
              <a:gd name="T18" fmla="*/ 207 w 361"/>
              <a:gd name="T19" fmla="*/ 172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1" h="251">
                <a:moveTo>
                  <a:pt x="214" y="184"/>
                </a:moveTo>
                <a:cubicBezTo>
                  <a:pt x="303" y="132"/>
                  <a:pt x="361" y="64"/>
                  <a:pt x="342" y="32"/>
                </a:cubicBezTo>
                <a:cubicBezTo>
                  <a:pt x="323" y="0"/>
                  <a:pt x="236" y="15"/>
                  <a:pt x="146" y="67"/>
                </a:cubicBezTo>
                <a:cubicBezTo>
                  <a:pt x="57" y="118"/>
                  <a:pt x="0" y="186"/>
                  <a:pt x="19" y="219"/>
                </a:cubicBezTo>
                <a:cubicBezTo>
                  <a:pt x="37" y="251"/>
                  <a:pt x="125" y="236"/>
                  <a:pt x="214" y="184"/>
                </a:cubicBezTo>
                <a:close/>
                <a:moveTo>
                  <a:pt x="207" y="172"/>
                </a:moveTo>
                <a:cubicBezTo>
                  <a:pt x="124" y="220"/>
                  <a:pt x="47" y="231"/>
                  <a:pt x="35" y="209"/>
                </a:cubicBezTo>
                <a:cubicBezTo>
                  <a:pt x="22" y="187"/>
                  <a:pt x="70" y="127"/>
                  <a:pt x="154" y="79"/>
                </a:cubicBezTo>
                <a:cubicBezTo>
                  <a:pt x="237" y="31"/>
                  <a:pt x="313" y="19"/>
                  <a:pt x="326" y="41"/>
                </a:cubicBezTo>
                <a:cubicBezTo>
                  <a:pt x="338" y="63"/>
                  <a:pt x="290" y="123"/>
                  <a:pt x="207" y="172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73616" y="3637634"/>
            <a:ext cx="110042" cy="107810"/>
          </a:xfrm>
          <a:prstGeom prst="ellipse">
            <a:avLst/>
          </a:pr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1" name="出自【趣你的PPT】(微信:qunideppt)：最优质的PPT资源库"/>
          <p:cNvSpPr>
            <a:spLocks/>
          </p:cNvSpPr>
          <p:nvPr/>
        </p:nvSpPr>
        <p:spPr bwMode="auto">
          <a:xfrm>
            <a:off x="6321425" y="2647950"/>
            <a:ext cx="1416050" cy="114617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52" name="出自【趣你的PPT】(微信:qunideppt)：最优质的PPT资源库"/>
          <p:cNvSpPr>
            <a:spLocks/>
          </p:cNvSpPr>
          <p:nvPr/>
        </p:nvSpPr>
        <p:spPr bwMode="auto">
          <a:xfrm>
            <a:off x="6321425" y="2074863"/>
            <a:ext cx="1416050" cy="114617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53" name="出自【趣你的PPT】(微信:qunideppt)：最优质的PPT资源库"/>
          <p:cNvSpPr>
            <a:spLocks/>
          </p:cNvSpPr>
          <p:nvPr/>
        </p:nvSpPr>
        <p:spPr bwMode="auto">
          <a:xfrm rot="10800000">
            <a:off x="4410075" y="3714750"/>
            <a:ext cx="1244600" cy="1077913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4" name="出自【趣你的PPT】(微信:qunideppt)：最优质的PPT资源库"/>
          <p:cNvSpPr>
            <a:spLocks/>
          </p:cNvSpPr>
          <p:nvPr/>
        </p:nvSpPr>
        <p:spPr bwMode="auto">
          <a:xfrm rot="10800000">
            <a:off x="4410075" y="4252913"/>
            <a:ext cx="1244600" cy="1079500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55" name="出自【趣你的PPT】(微信:qunideppt)：最优质的PPT资源库"/>
          <p:cNvSpPr>
            <a:spLocks/>
          </p:cNvSpPr>
          <p:nvPr/>
        </p:nvSpPr>
        <p:spPr bwMode="auto">
          <a:xfrm rot="5400000">
            <a:off x="5763419" y="4093369"/>
            <a:ext cx="1417637" cy="114617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E0000A"/>
          </a:solidFill>
          <a:ln w="10" cap="flat">
            <a:solidFill>
              <a:srgbClr val="FFFFFF">
                <a:lumMod val="8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6" name="出自【趣你的PPT】(微信:qunideppt)：最优质的PPT资源库"/>
          <p:cNvSpPr>
            <a:spLocks/>
          </p:cNvSpPr>
          <p:nvPr/>
        </p:nvSpPr>
        <p:spPr bwMode="auto">
          <a:xfrm rot="5400000">
            <a:off x="6336507" y="4093369"/>
            <a:ext cx="1417637" cy="114617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E0000A"/>
          </a:solidFill>
          <a:ln w="10" cap="flat">
            <a:solidFill>
              <a:srgbClr val="FFFFFF">
                <a:lumMod val="8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43475" y="4498975"/>
            <a:ext cx="73025" cy="698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75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30788" y="4479925"/>
            <a:ext cx="88900" cy="889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75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43475" y="4583113"/>
            <a:ext cx="73025" cy="714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76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30788" y="4583113"/>
            <a:ext cx="71437" cy="714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761" name="出自【趣你的PPT】(微信:qunideppt)：最优质的PPT资源库"/>
          <p:cNvSpPr>
            <a:spLocks/>
          </p:cNvSpPr>
          <p:nvPr/>
        </p:nvSpPr>
        <p:spPr bwMode="auto">
          <a:xfrm>
            <a:off x="6656388" y="4545013"/>
            <a:ext cx="222250" cy="195262"/>
          </a:xfrm>
          <a:custGeom>
            <a:avLst/>
            <a:gdLst>
              <a:gd name="T0" fmla="*/ 2147483647 w 134"/>
              <a:gd name="T1" fmla="*/ 2147483647 h 117"/>
              <a:gd name="T2" fmla="*/ 2147483647 w 134"/>
              <a:gd name="T3" fmla="*/ 0 h 117"/>
              <a:gd name="T4" fmla="*/ 2147483647 w 134"/>
              <a:gd name="T5" fmla="*/ 2147483647 h 117"/>
              <a:gd name="T6" fmla="*/ 2147483647 w 134"/>
              <a:gd name="T7" fmla="*/ 2147483647 h 117"/>
              <a:gd name="T8" fmla="*/ 2147483647 w 134"/>
              <a:gd name="T9" fmla="*/ 2147483647 h 117"/>
              <a:gd name="T10" fmla="*/ 2147483647 w 134"/>
              <a:gd name="T11" fmla="*/ 2147483647 h 117"/>
              <a:gd name="T12" fmla="*/ 2147483647 w 134"/>
              <a:gd name="T13" fmla="*/ 2147483647 h 117"/>
              <a:gd name="T14" fmla="*/ 2147483647 w 134"/>
              <a:gd name="T15" fmla="*/ 2147483647 h 117"/>
              <a:gd name="T16" fmla="*/ 2147483647 w 134"/>
              <a:gd name="T17" fmla="*/ 2147483647 h 117"/>
              <a:gd name="T18" fmla="*/ 0 w 134"/>
              <a:gd name="T19" fmla="*/ 2147483647 h 117"/>
              <a:gd name="T20" fmla="*/ 2147483647 w 134"/>
              <a:gd name="T21" fmla="*/ 2147483647 h 117"/>
              <a:gd name="T22" fmla="*/ 2147483647 w 134"/>
              <a:gd name="T23" fmla="*/ 2147483647 h 117"/>
              <a:gd name="T24" fmla="*/ 2147483647 w 134"/>
              <a:gd name="T25" fmla="*/ 2147483647 h 117"/>
              <a:gd name="T26" fmla="*/ 2147483647 w 134"/>
              <a:gd name="T27" fmla="*/ 2147483647 h 117"/>
              <a:gd name="T28" fmla="*/ 2147483647 w 134"/>
              <a:gd name="T29" fmla="*/ 2147483647 h 117"/>
              <a:gd name="T30" fmla="*/ 2147483647 w 134"/>
              <a:gd name="T31" fmla="*/ 2147483647 h 117"/>
              <a:gd name="T32" fmla="*/ 2147483647 w 134"/>
              <a:gd name="T33" fmla="*/ 2147483647 h 117"/>
              <a:gd name="T34" fmla="*/ 2147483647 w 134"/>
              <a:gd name="T35" fmla="*/ 2147483647 h 11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4" h="117">
                <a:moveTo>
                  <a:pt x="134" y="20"/>
                </a:moveTo>
                <a:cubicBezTo>
                  <a:pt x="134" y="9"/>
                  <a:pt x="125" y="0"/>
                  <a:pt x="114" y="0"/>
                </a:cubicBezTo>
                <a:cubicBezTo>
                  <a:pt x="103" y="0"/>
                  <a:pt x="94" y="9"/>
                  <a:pt x="94" y="20"/>
                </a:cubicBezTo>
                <a:cubicBezTo>
                  <a:pt x="94" y="26"/>
                  <a:pt x="96" y="31"/>
                  <a:pt x="100" y="34"/>
                </a:cubicBezTo>
                <a:cubicBezTo>
                  <a:pt x="77" y="89"/>
                  <a:pt x="77" y="89"/>
                  <a:pt x="77" y="89"/>
                </a:cubicBezTo>
                <a:cubicBezTo>
                  <a:pt x="58" y="47"/>
                  <a:pt x="58" y="47"/>
                  <a:pt x="58" y="47"/>
                </a:cubicBezTo>
                <a:cubicBezTo>
                  <a:pt x="42" y="45"/>
                  <a:pt x="42" y="45"/>
                  <a:pt x="42" y="45"/>
                </a:cubicBezTo>
                <a:cubicBezTo>
                  <a:pt x="27" y="63"/>
                  <a:pt x="27" y="63"/>
                  <a:pt x="27" y="63"/>
                </a:cubicBezTo>
                <a:cubicBezTo>
                  <a:pt x="25" y="62"/>
                  <a:pt x="23" y="62"/>
                  <a:pt x="21" y="62"/>
                </a:cubicBezTo>
                <a:cubicBezTo>
                  <a:pt x="9" y="62"/>
                  <a:pt x="0" y="71"/>
                  <a:pt x="0" y="82"/>
                </a:cubicBezTo>
                <a:cubicBezTo>
                  <a:pt x="0" y="93"/>
                  <a:pt x="9" y="102"/>
                  <a:pt x="21" y="102"/>
                </a:cubicBezTo>
                <a:cubicBezTo>
                  <a:pt x="32" y="102"/>
                  <a:pt x="41" y="93"/>
                  <a:pt x="41" y="82"/>
                </a:cubicBezTo>
                <a:cubicBezTo>
                  <a:pt x="41" y="81"/>
                  <a:pt x="41" y="79"/>
                  <a:pt x="40" y="78"/>
                </a:cubicBezTo>
                <a:cubicBezTo>
                  <a:pt x="47" y="70"/>
                  <a:pt x="47" y="70"/>
                  <a:pt x="47" y="70"/>
                </a:cubicBezTo>
                <a:cubicBezTo>
                  <a:pt x="69" y="117"/>
                  <a:pt x="69" y="117"/>
                  <a:pt x="69" y="117"/>
                </a:cubicBezTo>
                <a:cubicBezTo>
                  <a:pt x="86" y="117"/>
                  <a:pt x="86" y="117"/>
                  <a:pt x="86" y="117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28" y="37"/>
                  <a:pt x="134" y="29"/>
                  <a:pt x="134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6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73888" y="2833688"/>
            <a:ext cx="22225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7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5163" y="2809875"/>
            <a:ext cx="2063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7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51675" y="2794000"/>
            <a:ext cx="22225" cy="192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7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9775" y="2892425"/>
            <a:ext cx="23813" cy="936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1854817" y="2345190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038500" y="2678958"/>
            <a:ext cx="1985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1848696" y="4498975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032379" y="4832743"/>
            <a:ext cx="1985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7888781" y="233968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964249" y="2678959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7888781" y="4493470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964249" y="4832744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496192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 txBox="1"/>
          <p:nvPr/>
        </p:nvSpPr>
        <p:spPr>
          <a:xfrm>
            <a:off x="6233133" y="2964954"/>
            <a:ext cx="4883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892363" y="3604018"/>
            <a:ext cx="356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292E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TITTLE HERE</a:t>
            </a:r>
            <a:endParaRPr lang="zh-CN" altLang="en-US" sz="1400" dirty="0">
              <a:solidFill>
                <a:srgbClr val="292E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7492260" y="1445093"/>
            <a:ext cx="2575083" cy="1200329"/>
            <a:chOff x="7779437" y="1474870"/>
            <a:chExt cx="2575083" cy="1200329"/>
          </a:xfrm>
        </p:grpSpPr>
        <p:grpSp>
          <p:nvGrpSpPr>
            <p:cNvPr id="2" name="组合 1"/>
            <p:cNvGrpSpPr/>
            <p:nvPr/>
          </p:nvGrpSpPr>
          <p:grpSpPr>
            <a:xfrm>
              <a:off x="8870786" y="1474870"/>
              <a:ext cx="1483734" cy="1200329"/>
              <a:chOff x="8459404" y="1444299"/>
              <a:chExt cx="1483734" cy="1200329"/>
            </a:xfrm>
          </p:grpSpPr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8459404" y="1444299"/>
                <a:ext cx="14837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dirty="0">
                    <a:solidFill>
                      <a:srgbClr val="292E3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400" dirty="0">
                    <a:solidFill>
                      <a:srgbClr val="292E3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</a:t>
                </a:r>
                <a:endParaRPr lang="zh-CN" altLang="en-US" sz="2000" dirty="0">
                  <a:solidFill>
                    <a:srgbClr val="292E3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9038524" y="1657659"/>
                <a:ext cx="816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E000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04</a:t>
                </a:r>
                <a:endParaRPr lang="zh-CN" altLang="en-US" sz="3200" b="1" dirty="0">
                  <a:solidFill>
                    <a:srgbClr val="E000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4" name="出自【趣你的PPT】(微信:qunideppt)：最优质的PPT资源库"/>
            <p:cNvCxnSpPr/>
            <p:nvPr/>
          </p:nvCxnSpPr>
          <p:spPr>
            <a:xfrm>
              <a:off x="8820256" y="1634831"/>
              <a:ext cx="0" cy="880406"/>
            </a:xfrm>
            <a:prstGeom prst="line">
              <a:avLst/>
            </a:prstGeom>
            <a:ln w="38100">
              <a:solidFill>
                <a:srgbClr val="292E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>
              <a:off x="7779437" y="1597981"/>
              <a:ext cx="848563" cy="954107"/>
              <a:chOff x="9815705" y="1399303"/>
              <a:chExt cx="848563" cy="954107"/>
            </a:xfrm>
          </p:grpSpPr>
          <p:sp>
            <p:nvSpPr>
              <p:cNvPr id="36" name="出自【趣你的PPT】(微信:qunideppt)：最优质的PPT资源库"/>
              <p:cNvSpPr/>
              <p:nvPr/>
            </p:nvSpPr>
            <p:spPr>
              <a:xfrm>
                <a:off x="9815705" y="1459383"/>
                <a:ext cx="848563" cy="833945"/>
              </a:xfrm>
              <a:prstGeom prst="rect">
                <a:avLst/>
              </a:prstGeom>
              <a:solidFill>
                <a:srgbClr val="E000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出自【趣你的PPT】(微信:qunideppt)：最优质的PPT资源库"/>
              <p:cNvSpPr/>
              <p:nvPr/>
            </p:nvSpPr>
            <p:spPr>
              <a:xfrm>
                <a:off x="9866236" y="1399303"/>
                <a:ext cx="74750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LOGO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5374" y="4305808"/>
            <a:ext cx="4841591" cy="65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srgbClr val="292E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200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41413" b="8903"/>
          <a:stretch>
            <a:fillRect/>
          </a:stretch>
        </p:blipFill>
        <p:spPr>
          <a:xfrm>
            <a:off x="0" y="-2086"/>
            <a:ext cx="12192000" cy="3530600"/>
          </a:xfrm>
          <a:custGeom>
            <a:avLst/>
            <a:gdLst>
              <a:gd name="connsiteX0" fmla="*/ 0 w 12192000"/>
              <a:gd name="connsiteY0" fmla="*/ 0 h 3530600"/>
              <a:gd name="connsiteX1" fmla="*/ 12192000 w 12192000"/>
              <a:gd name="connsiteY1" fmla="*/ 0 h 3530600"/>
              <a:gd name="connsiteX2" fmla="*/ 12192000 w 12192000"/>
              <a:gd name="connsiteY2" fmla="*/ 3530600 h 3530600"/>
              <a:gd name="connsiteX3" fmla="*/ 0 w 12192000"/>
              <a:gd name="connsiteY3" fmla="*/ 3530600 h 35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30600">
                <a:moveTo>
                  <a:pt x="0" y="0"/>
                </a:moveTo>
                <a:lnTo>
                  <a:pt x="12192000" y="0"/>
                </a:lnTo>
                <a:lnTo>
                  <a:pt x="12192000" y="3530600"/>
                </a:lnTo>
                <a:lnTo>
                  <a:pt x="0" y="3530600"/>
                </a:lnTo>
                <a:close/>
              </a:path>
            </a:pathLst>
          </a:custGeom>
        </p:spPr>
      </p:pic>
      <p:sp>
        <p:nvSpPr>
          <p:cNvPr id="5" name="出自【趣你的PPT】(微信:qunideppt)：最优质的PPT资源库"/>
          <p:cNvSpPr/>
          <p:nvPr/>
        </p:nvSpPr>
        <p:spPr bwMode="auto">
          <a:xfrm>
            <a:off x="3886200" y="2413000"/>
            <a:ext cx="4419600" cy="2235200"/>
          </a:xfrm>
          <a:prstGeom prst="rect">
            <a:avLst/>
          </a:prstGeom>
          <a:solidFill>
            <a:schemeClr val="bg1"/>
          </a:solidFill>
          <a:ln w="38100">
            <a:solidFill>
              <a:srgbClr val="E0000A"/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spect="1"/>
          </p:cNvSpPr>
          <p:nvPr/>
        </p:nvSpPr>
        <p:spPr>
          <a:xfrm>
            <a:off x="864704" y="4944323"/>
            <a:ext cx="859323" cy="859323"/>
          </a:xfrm>
          <a:prstGeom prst="ellipse">
            <a:avLst/>
          </a:prstGeom>
          <a:solidFill>
            <a:srgbClr val="292E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5880" tIns="55880" rIns="55880" bIns="55880" numCol="1" spcCol="1270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1046376" y="5209652"/>
            <a:ext cx="495980" cy="328665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ChangeAspect="1"/>
          </p:cNvSpPr>
          <p:nvPr/>
        </p:nvSpPr>
        <p:spPr>
          <a:xfrm>
            <a:off x="4377819" y="4944323"/>
            <a:ext cx="859323" cy="859323"/>
          </a:xfrm>
          <a:prstGeom prst="ellipse">
            <a:avLst/>
          </a:prstGeom>
          <a:solidFill>
            <a:srgbClr val="292E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5880" tIns="55880" rIns="55880" bIns="55880" numCol="1" spcCol="1270" anchor="ctr" anchorCtr="0">
            <a:noAutofit/>
          </a:bodyPr>
          <a:lstStyle/>
          <a:p>
            <a:endParaRPr lang="en-US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624730" y="5150167"/>
            <a:ext cx="365501" cy="447634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ChangeAspect="1"/>
          </p:cNvSpPr>
          <p:nvPr/>
        </p:nvSpPr>
        <p:spPr>
          <a:xfrm>
            <a:off x="7890933" y="4944323"/>
            <a:ext cx="859323" cy="859323"/>
          </a:xfrm>
          <a:prstGeom prst="ellipse">
            <a:avLst/>
          </a:prstGeom>
          <a:solidFill>
            <a:srgbClr val="292E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5880" tIns="55880" rIns="55880" bIns="55880" numCol="1" spcCol="1270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31070" y="5170082"/>
            <a:ext cx="379048" cy="407803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Aspect="1"/>
          </p:cNvSpPr>
          <p:nvPr/>
        </p:nvSpPr>
        <p:spPr>
          <a:xfrm>
            <a:off x="7876139" y="1983341"/>
            <a:ext cx="859323" cy="859323"/>
          </a:xfrm>
          <a:prstGeom prst="ellipse">
            <a:avLst/>
          </a:prstGeom>
          <a:solidFill>
            <a:srgbClr val="E000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5880" tIns="55880" rIns="55880" bIns="55880" numCol="1" spcCol="1270" anchor="ctr" anchorCtr="0">
            <a:noAutofit/>
          </a:bodyPr>
          <a:lstStyle/>
          <a:p>
            <a:endParaRPr lang="en-US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13183" y="2248100"/>
            <a:ext cx="385235" cy="329805"/>
          </a:xfrm>
          <a:custGeom>
            <a:avLst/>
            <a:gdLst/>
            <a:ahLst/>
            <a:cxnLst>
              <a:cxn ang="0">
                <a:pos x="32" y="46"/>
              </a:cxn>
              <a:cxn ang="0">
                <a:pos x="27" y="46"/>
              </a:cxn>
              <a:cxn ang="0">
                <a:pos x="10" y="55"/>
              </a:cxn>
              <a:cxn ang="0">
                <a:pos x="6" y="55"/>
              </a:cxn>
              <a:cxn ang="0">
                <a:pos x="6" y="55"/>
              </a:cxn>
              <a:cxn ang="0">
                <a:pos x="4" y="54"/>
              </a:cxn>
              <a:cxn ang="0">
                <a:pos x="4" y="54"/>
              </a:cxn>
              <a:cxn ang="0">
                <a:pos x="5" y="52"/>
              </a:cxn>
              <a:cxn ang="0">
                <a:pos x="12" y="41"/>
              </a:cxn>
              <a:cxn ang="0">
                <a:pos x="0" y="23"/>
              </a:cxn>
              <a:cxn ang="0">
                <a:pos x="32" y="0"/>
              </a:cxn>
              <a:cxn ang="0">
                <a:pos x="64" y="23"/>
              </a:cxn>
              <a:cxn ang="0">
                <a:pos x="32" y="46"/>
              </a:cxn>
              <a:cxn ang="0">
                <a:pos x="4" y="23"/>
              </a:cxn>
              <a:cxn ang="0">
                <a:pos x="14" y="37"/>
              </a:cxn>
              <a:cxn ang="0">
                <a:pos x="17" y="39"/>
              </a:cxn>
              <a:cxn ang="0">
                <a:pos x="16" y="42"/>
              </a:cxn>
              <a:cxn ang="0">
                <a:pos x="14" y="49"/>
              </a:cxn>
              <a:cxn ang="0">
                <a:pos x="24" y="42"/>
              </a:cxn>
              <a:cxn ang="0">
                <a:pos x="25" y="41"/>
              </a:cxn>
              <a:cxn ang="0">
                <a:pos x="27" y="41"/>
              </a:cxn>
              <a:cxn ang="0">
                <a:pos x="32" y="42"/>
              </a:cxn>
              <a:cxn ang="0">
                <a:pos x="59" y="23"/>
              </a:cxn>
              <a:cxn ang="0">
                <a:pos x="32" y="5"/>
              </a:cxn>
              <a:cxn ang="0">
                <a:pos x="4" y="23"/>
              </a:cxn>
            </a:cxnLst>
            <a:rect l="0" t="0" r="r" b="b"/>
            <a:pathLst>
              <a:path w="64" h="55">
                <a:moveTo>
                  <a:pt x="32" y="46"/>
                </a:moveTo>
                <a:cubicBezTo>
                  <a:pt x="30" y="46"/>
                  <a:pt x="28" y="46"/>
                  <a:pt x="27" y="46"/>
                </a:cubicBezTo>
                <a:cubicBezTo>
                  <a:pt x="22" y="50"/>
                  <a:pt x="16" y="53"/>
                  <a:pt x="10" y="55"/>
                </a:cubicBezTo>
                <a:cubicBezTo>
                  <a:pt x="9" y="55"/>
                  <a:pt x="7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5" y="55"/>
                  <a:pt x="5" y="55"/>
                  <a:pt x="4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3"/>
                  <a:pt x="5" y="53"/>
                  <a:pt x="5" y="52"/>
                </a:cubicBezTo>
                <a:cubicBezTo>
                  <a:pt x="8" y="49"/>
                  <a:pt x="10" y="47"/>
                  <a:pt x="12" y="41"/>
                </a:cubicBezTo>
                <a:cubicBezTo>
                  <a:pt x="4" y="37"/>
                  <a:pt x="0" y="31"/>
                  <a:pt x="0" y="23"/>
                </a:cubicBezTo>
                <a:cubicBezTo>
                  <a:pt x="0" y="11"/>
                  <a:pt x="14" y="0"/>
                  <a:pt x="32" y="0"/>
                </a:cubicBezTo>
                <a:cubicBezTo>
                  <a:pt x="49" y="0"/>
                  <a:pt x="64" y="11"/>
                  <a:pt x="64" y="23"/>
                </a:cubicBezTo>
                <a:cubicBezTo>
                  <a:pt x="64" y="36"/>
                  <a:pt x="49" y="46"/>
                  <a:pt x="32" y="46"/>
                </a:cubicBezTo>
                <a:close/>
                <a:moveTo>
                  <a:pt x="4" y="23"/>
                </a:moveTo>
                <a:cubicBezTo>
                  <a:pt x="4" y="29"/>
                  <a:pt x="8" y="34"/>
                  <a:pt x="14" y="37"/>
                </a:cubicBezTo>
                <a:cubicBezTo>
                  <a:pt x="17" y="39"/>
                  <a:pt x="17" y="39"/>
                  <a:pt x="17" y="39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5"/>
                  <a:pt x="15" y="47"/>
                  <a:pt x="14" y="49"/>
                </a:cubicBezTo>
                <a:cubicBezTo>
                  <a:pt x="17" y="47"/>
                  <a:pt x="21" y="45"/>
                  <a:pt x="24" y="42"/>
                </a:cubicBezTo>
                <a:cubicBezTo>
                  <a:pt x="25" y="41"/>
                  <a:pt x="25" y="41"/>
                  <a:pt x="25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9" y="42"/>
                  <a:pt x="30" y="42"/>
                  <a:pt x="32" y="42"/>
                </a:cubicBezTo>
                <a:cubicBezTo>
                  <a:pt x="47" y="42"/>
                  <a:pt x="59" y="33"/>
                  <a:pt x="59" y="23"/>
                </a:cubicBezTo>
                <a:cubicBezTo>
                  <a:pt x="59" y="13"/>
                  <a:pt x="47" y="5"/>
                  <a:pt x="32" y="5"/>
                </a:cubicBezTo>
                <a:cubicBezTo>
                  <a:pt x="17" y="5"/>
                  <a:pt x="4" y="13"/>
                  <a:pt x="4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0" y="3530600"/>
            <a:ext cx="12192000" cy="3530600"/>
          </a:xfrm>
          <a:prstGeom prst="rect">
            <a:avLst/>
          </a:prstGeom>
          <a:ln>
            <a:noFill/>
          </a:ln>
        </p:spPr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1757251" y="4980530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832719" y="5319804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5346747" y="504001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422215" y="5379289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8877458" y="500463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952926" y="5343909"/>
            <a:ext cx="2358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4049161" y="2714253"/>
            <a:ext cx="398993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09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32590" y="4785455"/>
            <a:ext cx="491209" cy="474481"/>
          </a:xfrm>
          <a:custGeom>
            <a:avLst/>
            <a:gdLst>
              <a:gd name="T0" fmla="*/ 167 w 189"/>
              <a:gd name="T1" fmla="*/ 0 h 182"/>
              <a:gd name="T2" fmla="*/ 159 w 189"/>
              <a:gd name="T3" fmla="*/ 0 h 182"/>
              <a:gd name="T4" fmla="*/ 159 w 189"/>
              <a:gd name="T5" fmla="*/ 2 h 182"/>
              <a:gd name="T6" fmla="*/ 147 w 189"/>
              <a:gd name="T7" fmla="*/ 14 h 182"/>
              <a:gd name="T8" fmla="*/ 135 w 189"/>
              <a:gd name="T9" fmla="*/ 2 h 182"/>
              <a:gd name="T10" fmla="*/ 135 w 189"/>
              <a:gd name="T11" fmla="*/ 0 h 182"/>
              <a:gd name="T12" fmla="*/ 126 w 189"/>
              <a:gd name="T13" fmla="*/ 0 h 182"/>
              <a:gd name="T14" fmla="*/ 126 w 189"/>
              <a:gd name="T15" fmla="*/ 2 h 182"/>
              <a:gd name="T16" fmla="*/ 114 w 189"/>
              <a:gd name="T17" fmla="*/ 14 h 182"/>
              <a:gd name="T18" fmla="*/ 102 w 189"/>
              <a:gd name="T19" fmla="*/ 2 h 182"/>
              <a:gd name="T20" fmla="*/ 102 w 189"/>
              <a:gd name="T21" fmla="*/ 0 h 182"/>
              <a:gd name="T22" fmla="*/ 93 w 189"/>
              <a:gd name="T23" fmla="*/ 0 h 182"/>
              <a:gd name="T24" fmla="*/ 93 w 189"/>
              <a:gd name="T25" fmla="*/ 2 h 182"/>
              <a:gd name="T26" fmla="*/ 81 w 189"/>
              <a:gd name="T27" fmla="*/ 14 h 182"/>
              <a:gd name="T28" fmla="*/ 69 w 189"/>
              <a:gd name="T29" fmla="*/ 2 h 182"/>
              <a:gd name="T30" fmla="*/ 69 w 189"/>
              <a:gd name="T31" fmla="*/ 0 h 182"/>
              <a:gd name="T32" fmla="*/ 60 w 189"/>
              <a:gd name="T33" fmla="*/ 0 h 182"/>
              <a:gd name="T34" fmla="*/ 60 w 189"/>
              <a:gd name="T35" fmla="*/ 2 h 182"/>
              <a:gd name="T36" fmla="*/ 48 w 189"/>
              <a:gd name="T37" fmla="*/ 14 h 182"/>
              <a:gd name="T38" fmla="*/ 37 w 189"/>
              <a:gd name="T39" fmla="*/ 2 h 182"/>
              <a:gd name="T40" fmla="*/ 37 w 189"/>
              <a:gd name="T41" fmla="*/ 0 h 182"/>
              <a:gd name="T42" fmla="*/ 22 w 189"/>
              <a:gd name="T43" fmla="*/ 0 h 182"/>
              <a:gd name="T44" fmla="*/ 0 w 189"/>
              <a:gd name="T45" fmla="*/ 31 h 182"/>
              <a:gd name="T46" fmla="*/ 0 w 189"/>
              <a:gd name="T47" fmla="*/ 151 h 182"/>
              <a:gd name="T48" fmla="*/ 22 w 189"/>
              <a:gd name="T49" fmla="*/ 182 h 182"/>
              <a:gd name="T50" fmla="*/ 167 w 189"/>
              <a:gd name="T51" fmla="*/ 182 h 182"/>
              <a:gd name="T52" fmla="*/ 189 w 189"/>
              <a:gd name="T53" fmla="*/ 151 h 182"/>
              <a:gd name="T54" fmla="*/ 189 w 189"/>
              <a:gd name="T55" fmla="*/ 31 h 182"/>
              <a:gd name="T56" fmla="*/ 167 w 189"/>
              <a:gd name="T57" fmla="*/ 0 h 182"/>
              <a:gd name="T58" fmla="*/ 166 w 189"/>
              <a:gd name="T59" fmla="*/ 134 h 182"/>
              <a:gd name="T60" fmla="*/ 150 w 189"/>
              <a:gd name="T61" fmla="*/ 156 h 182"/>
              <a:gd name="T62" fmla="*/ 41 w 189"/>
              <a:gd name="T63" fmla="*/ 156 h 182"/>
              <a:gd name="T64" fmla="*/ 24 w 189"/>
              <a:gd name="T65" fmla="*/ 134 h 182"/>
              <a:gd name="T66" fmla="*/ 24 w 189"/>
              <a:gd name="T67" fmla="*/ 50 h 182"/>
              <a:gd name="T68" fmla="*/ 41 w 189"/>
              <a:gd name="T69" fmla="*/ 29 h 182"/>
              <a:gd name="T70" fmla="*/ 150 w 189"/>
              <a:gd name="T71" fmla="*/ 29 h 182"/>
              <a:gd name="T72" fmla="*/ 166 w 189"/>
              <a:gd name="T73" fmla="*/ 50 h 182"/>
              <a:gd name="T74" fmla="*/ 166 w 189"/>
              <a:gd name="T75" fmla="*/ 13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9" h="182">
                <a:moveTo>
                  <a:pt x="167" y="0"/>
                </a:moveTo>
                <a:cubicBezTo>
                  <a:pt x="159" y="0"/>
                  <a:pt x="159" y="0"/>
                  <a:pt x="159" y="0"/>
                </a:cubicBezTo>
                <a:cubicBezTo>
                  <a:pt x="159" y="2"/>
                  <a:pt x="159" y="2"/>
                  <a:pt x="159" y="2"/>
                </a:cubicBezTo>
                <a:cubicBezTo>
                  <a:pt x="159" y="9"/>
                  <a:pt x="153" y="14"/>
                  <a:pt x="147" y="14"/>
                </a:cubicBezTo>
                <a:cubicBezTo>
                  <a:pt x="140" y="14"/>
                  <a:pt x="135" y="9"/>
                  <a:pt x="135" y="2"/>
                </a:cubicBezTo>
                <a:cubicBezTo>
                  <a:pt x="135" y="0"/>
                  <a:pt x="135" y="0"/>
                  <a:pt x="135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9"/>
                  <a:pt x="121" y="14"/>
                  <a:pt x="114" y="14"/>
                </a:cubicBezTo>
                <a:cubicBezTo>
                  <a:pt x="108" y="14"/>
                  <a:pt x="102" y="9"/>
                  <a:pt x="102" y="2"/>
                </a:cubicBezTo>
                <a:cubicBezTo>
                  <a:pt x="102" y="0"/>
                  <a:pt x="102" y="0"/>
                  <a:pt x="102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2"/>
                  <a:pt x="93" y="2"/>
                  <a:pt x="93" y="2"/>
                </a:cubicBezTo>
                <a:cubicBezTo>
                  <a:pt x="93" y="9"/>
                  <a:pt x="88" y="14"/>
                  <a:pt x="81" y="14"/>
                </a:cubicBezTo>
                <a:cubicBezTo>
                  <a:pt x="75" y="14"/>
                  <a:pt x="69" y="9"/>
                  <a:pt x="69" y="2"/>
                </a:cubicBezTo>
                <a:cubicBezTo>
                  <a:pt x="69" y="0"/>
                  <a:pt x="69" y="0"/>
                  <a:pt x="69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9"/>
                  <a:pt x="55" y="14"/>
                  <a:pt x="48" y="14"/>
                </a:cubicBezTo>
                <a:cubicBezTo>
                  <a:pt x="42" y="14"/>
                  <a:pt x="37" y="9"/>
                  <a:pt x="37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4"/>
                  <a:pt x="0" y="3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68"/>
                  <a:pt x="10" y="182"/>
                  <a:pt x="22" y="182"/>
                </a:cubicBezTo>
                <a:cubicBezTo>
                  <a:pt x="167" y="182"/>
                  <a:pt x="167" y="182"/>
                  <a:pt x="167" y="182"/>
                </a:cubicBezTo>
                <a:cubicBezTo>
                  <a:pt x="179" y="182"/>
                  <a:pt x="189" y="168"/>
                  <a:pt x="189" y="151"/>
                </a:cubicBezTo>
                <a:cubicBezTo>
                  <a:pt x="189" y="31"/>
                  <a:pt x="189" y="31"/>
                  <a:pt x="189" y="31"/>
                </a:cubicBezTo>
                <a:cubicBezTo>
                  <a:pt x="189" y="14"/>
                  <a:pt x="179" y="0"/>
                  <a:pt x="167" y="0"/>
                </a:cubicBezTo>
                <a:close/>
                <a:moveTo>
                  <a:pt x="166" y="134"/>
                </a:moveTo>
                <a:cubicBezTo>
                  <a:pt x="166" y="146"/>
                  <a:pt x="163" y="155"/>
                  <a:pt x="150" y="156"/>
                </a:cubicBezTo>
                <a:cubicBezTo>
                  <a:pt x="41" y="156"/>
                  <a:pt x="41" y="156"/>
                  <a:pt x="41" y="156"/>
                </a:cubicBezTo>
                <a:cubicBezTo>
                  <a:pt x="27" y="156"/>
                  <a:pt x="24" y="146"/>
                  <a:pt x="24" y="134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38"/>
                  <a:pt x="27" y="28"/>
                  <a:pt x="41" y="29"/>
                </a:cubicBezTo>
                <a:cubicBezTo>
                  <a:pt x="150" y="29"/>
                  <a:pt x="150" y="29"/>
                  <a:pt x="150" y="29"/>
                </a:cubicBezTo>
                <a:cubicBezTo>
                  <a:pt x="164" y="28"/>
                  <a:pt x="166" y="38"/>
                  <a:pt x="166" y="50"/>
                </a:cubicBezTo>
                <a:lnTo>
                  <a:pt x="166" y="134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2496053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2410890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2327248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2239044" y="4744395"/>
            <a:ext cx="36498" cy="65394"/>
          </a:xfrm>
          <a:custGeom>
            <a:avLst/>
            <a:gdLst>
              <a:gd name="T0" fmla="*/ 7 w 14"/>
              <a:gd name="T1" fmla="*/ 25 h 25"/>
              <a:gd name="T2" fmla="*/ 14 w 14"/>
              <a:gd name="T3" fmla="*/ 18 h 25"/>
              <a:gd name="T4" fmla="*/ 14 w 14"/>
              <a:gd name="T5" fmla="*/ 7 h 25"/>
              <a:gd name="T6" fmla="*/ 7 w 14"/>
              <a:gd name="T7" fmla="*/ 0 h 25"/>
              <a:gd name="T8" fmla="*/ 0 w 14"/>
              <a:gd name="T9" fmla="*/ 7 h 25"/>
              <a:gd name="T10" fmla="*/ 0 w 14"/>
              <a:gd name="T11" fmla="*/ 18 h 25"/>
              <a:gd name="T12" fmla="*/ 7 w 14"/>
              <a:gd name="T13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5">
                <a:moveTo>
                  <a:pt x="7" y="25"/>
                </a:moveTo>
                <a:cubicBezTo>
                  <a:pt x="11" y="25"/>
                  <a:pt x="14" y="22"/>
                  <a:pt x="14" y="18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3" y="25"/>
                  <a:pt x="7" y="25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1784587" y="2767835"/>
            <a:ext cx="1187213" cy="146551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1" y="4436551"/>
            <a:ext cx="2375123" cy="0"/>
          </a:xfrm>
          <a:prstGeom prst="straightConnector1">
            <a:avLst/>
          </a:prstGeom>
          <a:ln w="53975">
            <a:solidFill>
              <a:srgbClr val="E0000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出自【趣你的PPT】(微信:qunideppt)：最优质的PPT资源库"/>
          <p:cNvCxnSpPr/>
          <p:nvPr/>
        </p:nvCxnSpPr>
        <p:spPr>
          <a:xfrm>
            <a:off x="2480948" y="4436551"/>
            <a:ext cx="2375123" cy="0"/>
          </a:xfrm>
          <a:prstGeom prst="straightConnector1">
            <a:avLst/>
          </a:prstGeom>
          <a:ln w="53975">
            <a:solidFill>
              <a:srgbClr val="292E3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4960811" y="4436551"/>
            <a:ext cx="2375123" cy="0"/>
          </a:xfrm>
          <a:prstGeom prst="straightConnector1">
            <a:avLst/>
          </a:prstGeom>
          <a:ln w="53975">
            <a:solidFill>
              <a:srgbClr val="E0000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/>
          <p:nvPr/>
        </p:nvCxnSpPr>
        <p:spPr>
          <a:xfrm>
            <a:off x="7441756" y="4436551"/>
            <a:ext cx="2375123" cy="0"/>
          </a:xfrm>
          <a:prstGeom prst="straightConnector1">
            <a:avLst/>
          </a:prstGeom>
          <a:ln w="53975">
            <a:solidFill>
              <a:srgbClr val="292E3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出自【趣你的PPT】(微信:qunideppt)：最优质的PPT资源库"/>
          <p:cNvCxnSpPr/>
          <p:nvPr/>
        </p:nvCxnSpPr>
        <p:spPr>
          <a:xfrm>
            <a:off x="9931400" y="4436551"/>
            <a:ext cx="2260600" cy="0"/>
          </a:xfrm>
          <a:prstGeom prst="straightConnector1">
            <a:avLst/>
          </a:prstGeom>
          <a:ln w="53975">
            <a:solidFill>
              <a:srgbClr val="E0000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09090" y="4785455"/>
            <a:ext cx="491209" cy="474481"/>
          </a:xfrm>
          <a:custGeom>
            <a:avLst/>
            <a:gdLst>
              <a:gd name="T0" fmla="*/ 167 w 189"/>
              <a:gd name="T1" fmla="*/ 0 h 182"/>
              <a:gd name="T2" fmla="*/ 159 w 189"/>
              <a:gd name="T3" fmla="*/ 0 h 182"/>
              <a:gd name="T4" fmla="*/ 159 w 189"/>
              <a:gd name="T5" fmla="*/ 2 h 182"/>
              <a:gd name="T6" fmla="*/ 147 w 189"/>
              <a:gd name="T7" fmla="*/ 14 h 182"/>
              <a:gd name="T8" fmla="*/ 135 w 189"/>
              <a:gd name="T9" fmla="*/ 2 h 182"/>
              <a:gd name="T10" fmla="*/ 135 w 189"/>
              <a:gd name="T11" fmla="*/ 0 h 182"/>
              <a:gd name="T12" fmla="*/ 126 w 189"/>
              <a:gd name="T13" fmla="*/ 0 h 182"/>
              <a:gd name="T14" fmla="*/ 126 w 189"/>
              <a:gd name="T15" fmla="*/ 2 h 182"/>
              <a:gd name="T16" fmla="*/ 114 w 189"/>
              <a:gd name="T17" fmla="*/ 14 h 182"/>
              <a:gd name="T18" fmla="*/ 102 w 189"/>
              <a:gd name="T19" fmla="*/ 2 h 182"/>
              <a:gd name="T20" fmla="*/ 102 w 189"/>
              <a:gd name="T21" fmla="*/ 0 h 182"/>
              <a:gd name="T22" fmla="*/ 93 w 189"/>
              <a:gd name="T23" fmla="*/ 0 h 182"/>
              <a:gd name="T24" fmla="*/ 93 w 189"/>
              <a:gd name="T25" fmla="*/ 2 h 182"/>
              <a:gd name="T26" fmla="*/ 81 w 189"/>
              <a:gd name="T27" fmla="*/ 14 h 182"/>
              <a:gd name="T28" fmla="*/ 69 w 189"/>
              <a:gd name="T29" fmla="*/ 2 h 182"/>
              <a:gd name="T30" fmla="*/ 69 w 189"/>
              <a:gd name="T31" fmla="*/ 0 h 182"/>
              <a:gd name="T32" fmla="*/ 60 w 189"/>
              <a:gd name="T33" fmla="*/ 0 h 182"/>
              <a:gd name="T34" fmla="*/ 60 w 189"/>
              <a:gd name="T35" fmla="*/ 2 h 182"/>
              <a:gd name="T36" fmla="*/ 48 w 189"/>
              <a:gd name="T37" fmla="*/ 14 h 182"/>
              <a:gd name="T38" fmla="*/ 37 w 189"/>
              <a:gd name="T39" fmla="*/ 2 h 182"/>
              <a:gd name="T40" fmla="*/ 37 w 189"/>
              <a:gd name="T41" fmla="*/ 0 h 182"/>
              <a:gd name="T42" fmla="*/ 22 w 189"/>
              <a:gd name="T43" fmla="*/ 0 h 182"/>
              <a:gd name="T44" fmla="*/ 0 w 189"/>
              <a:gd name="T45" fmla="*/ 31 h 182"/>
              <a:gd name="T46" fmla="*/ 0 w 189"/>
              <a:gd name="T47" fmla="*/ 151 h 182"/>
              <a:gd name="T48" fmla="*/ 22 w 189"/>
              <a:gd name="T49" fmla="*/ 182 h 182"/>
              <a:gd name="T50" fmla="*/ 167 w 189"/>
              <a:gd name="T51" fmla="*/ 182 h 182"/>
              <a:gd name="T52" fmla="*/ 189 w 189"/>
              <a:gd name="T53" fmla="*/ 151 h 182"/>
              <a:gd name="T54" fmla="*/ 189 w 189"/>
              <a:gd name="T55" fmla="*/ 31 h 182"/>
              <a:gd name="T56" fmla="*/ 167 w 189"/>
              <a:gd name="T57" fmla="*/ 0 h 182"/>
              <a:gd name="T58" fmla="*/ 166 w 189"/>
              <a:gd name="T59" fmla="*/ 134 h 182"/>
              <a:gd name="T60" fmla="*/ 150 w 189"/>
              <a:gd name="T61" fmla="*/ 156 h 182"/>
              <a:gd name="T62" fmla="*/ 41 w 189"/>
              <a:gd name="T63" fmla="*/ 156 h 182"/>
              <a:gd name="T64" fmla="*/ 24 w 189"/>
              <a:gd name="T65" fmla="*/ 134 h 182"/>
              <a:gd name="T66" fmla="*/ 24 w 189"/>
              <a:gd name="T67" fmla="*/ 50 h 182"/>
              <a:gd name="T68" fmla="*/ 41 w 189"/>
              <a:gd name="T69" fmla="*/ 29 h 182"/>
              <a:gd name="T70" fmla="*/ 150 w 189"/>
              <a:gd name="T71" fmla="*/ 29 h 182"/>
              <a:gd name="T72" fmla="*/ 166 w 189"/>
              <a:gd name="T73" fmla="*/ 50 h 182"/>
              <a:gd name="T74" fmla="*/ 166 w 189"/>
              <a:gd name="T75" fmla="*/ 13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9" h="182">
                <a:moveTo>
                  <a:pt x="167" y="0"/>
                </a:moveTo>
                <a:cubicBezTo>
                  <a:pt x="159" y="0"/>
                  <a:pt x="159" y="0"/>
                  <a:pt x="159" y="0"/>
                </a:cubicBezTo>
                <a:cubicBezTo>
                  <a:pt x="159" y="2"/>
                  <a:pt x="159" y="2"/>
                  <a:pt x="159" y="2"/>
                </a:cubicBezTo>
                <a:cubicBezTo>
                  <a:pt x="159" y="9"/>
                  <a:pt x="153" y="14"/>
                  <a:pt x="147" y="14"/>
                </a:cubicBezTo>
                <a:cubicBezTo>
                  <a:pt x="140" y="14"/>
                  <a:pt x="135" y="9"/>
                  <a:pt x="135" y="2"/>
                </a:cubicBezTo>
                <a:cubicBezTo>
                  <a:pt x="135" y="0"/>
                  <a:pt x="135" y="0"/>
                  <a:pt x="135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9"/>
                  <a:pt x="121" y="14"/>
                  <a:pt x="114" y="14"/>
                </a:cubicBezTo>
                <a:cubicBezTo>
                  <a:pt x="108" y="14"/>
                  <a:pt x="102" y="9"/>
                  <a:pt x="102" y="2"/>
                </a:cubicBezTo>
                <a:cubicBezTo>
                  <a:pt x="102" y="0"/>
                  <a:pt x="102" y="0"/>
                  <a:pt x="102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2"/>
                  <a:pt x="93" y="2"/>
                  <a:pt x="93" y="2"/>
                </a:cubicBezTo>
                <a:cubicBezTo>
                  <a:pt x="93" y="9"/>
                  <a:pt x="88" y="14"/>
                  <a:pt x="81" y="14"/>
                </a:cubicBezTo>
                <a:cubicBezTo>
                  <a:pt x="75" y="14"/>
                  <a:pt x="69" y="9"/>
                  <a:pt x="69" y="2"/>
                </a:cubicBezTo>
                <a:cubicBezTo>
                  <a:pt x="69" y="0"/>
                  <a:pt x="69" y="0"/>
                  <a:pt x="69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9"/>
                  <a:pt x="55" y="14"/>
                  <a:pt x="48" y="14"/>
                </a:cubicBezTo>
                <a:cubicBezTo>
                  <a:pt x="42" y="14"/>
                  <a:pt x="37" y="9"/>
                  <a:pt x="37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4"/>
                  <a:pt x="0" y="3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68"/>
                  <a:pt x="10" y="182"/>
                  <a:pt x="22" y="182"/>
                </a:cubicBezTo>
                <a:cubicBezTo>
                  <a:pt x="167" y="182"/>
                  <a:pt x="167" y="182"/>
                  <a:pt x="167" y="182"/>
                </a:cubicBezTo>
                <a:cubicBezTo>
                  <a:pt x="179" y="182"/>
                  <a:pt x="189" y="168"/>
                  <a:pt x="189" y="151"/>
                </a:cubicBezTo>
                <a:cubicBezTo>
                  <a:pt x="189" y="31"/>
                  <a:pt x="189" y="31"/>
                  <a:pt x="189" y="31"/>
                </a:cubicBezTo>
                <a:cubicBezTo>
                  <a:pt x="189" y="14"/>
                  <a:pt x="179" y="0"/>
                  <a:pt x="167" y="0"/>
                </a:cubicBezTo>
                <a:close/>
                <a:moveTo>
                  <a:pt x="166" y="134"/>
                </a:moveTo>
                <a:cubicBezTo>
                  <a:pt x="166" y="146"/>
                  <a:pt x="163" y="155"/>
                  <a:pt x="150" y="156"/>
                </a:cubicBezTo>
                <a:cubicBezTo>
                  <a:pt x="41" y="156"/>
                  <a:pt x="41" y="156"/>
                  <a:pt x="41" y="156"/>
                </a:cubicBezTo>
                <a:cubicBezTo>
                  <a:pt x="27" y="156"/>
                  <a:pt x="24" y="146"/>
                  <a:pt x="24" y="134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38"/>
                  <a:pt x="27" y="28"/>
                  <a:pt x="41" y="29"/>
                </a:cubicBezTo>
                <a:cubicBezTo>
                  <a:pt x="150" y="29"/>
                  <a:pt x="150" y="29"/>
                  <a:pt x="150" y="29"/>
                </a:cubicBezTo>
                <a:cubicBezTo>
                  <a:pt x="164" y="28"/>
                  <a:pt x="166" y="38"/>
                  <a:pt x="166" y="50"/>
                </a:cubicBezTo>
                <a:lnTo>
                  <a:pt x="166" y="134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4972553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4887390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4803748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4715544" y="4744395"/>
            <a:ext cx="36498" cy="65394"/>
          </a:xfrm>
          <a:custGeom>
            <a:avLst/>
            <a:gdLst>
              <a:gd name="T0" fmla="*/ 7 w 14"/>
              <a:gd name="T1" fmla="*/ 25 h 25"/>
              <a:gd name="T2" fmla="*/ 14 w 14"/>
              <a:gd name="T3" fmla="*/ 18 h 25"/>
              <a:gd name="T4" fmla="*/ 14 w 14"/>
              <a:gd name="T5" fmla="*/ 7 h 25"/>
              <a:gd name="T6" fmla="*/ 7 w 14"/>
              <a:gd name="T7" fmla="*/ 0 h 25"/>
              <a:gd name="T8" fmla="*/ 0 w 14"/>
              <a:gd name="T9" fmla="*/ 7 h 25"/>
              <a:gd name="T10" fmla="*/ 0 w 14"/>
              <a:gd name="T11" fmla="*/ 18 h 25"/>
              <a:gd name="T12" fmla="*/ 7 w 14"/>
              <a:gd name="T13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5">
                <a:moveTo>
                  <a:pt x="7" y="25"/>
                </a:moveTo>
                <a:cubicBezTo>
                  <a:pt x="11" y="25"/>
                  <a:pt x="14" y="22"/>
                  <a:pt x="14" y="18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3" y="25"/>
                  <a:pt x="7" y="25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4261087" y="2767835"/>
            <a:ext cx="1187213" cy="146551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85590" y="4785455"/>
            <a:ext cx="491209" cy="474481"/>
          </a:xfrm>
          <a:custGeom>
            <a:avLst/>
            <a:gdLst>
              <a:gd name="T0" fmla="*/ 167 w 189"/>
              <a:gd name="T1" fmla="*/ 0 h 182"/>
              <a:gd name="T2" fmla="*/ 159 w 189"/>
              <a:gd name="T3" fmla="*/ 0 h 182"/>
              <a:gd name="T4" fmla="*/ 159 w 189"/>
              <a:gd name="T5" fmla="*/ 2 h 182"/>
              <a:gd name="T6" fmla="*/ 147 w 189"/>
              <a:gd name="T7" fmla="*/ 14 h 182"/>
              <a:gd name="T8" fmla="*/ 135 w 189"/>
              <a:gd name="T9" fmla="*/ 2 h 182"/>
              <a:gd name="T10" fmla="*/ 135 w 189"/>
              <a:gd name="T11" fmla="*/ 0 h 182"/>
              <a:gd name="T12" fmla="*/ 126 w 189"/>
              <a:gd name="T13" fmla="*/ 0 h 182"/>
              <a:gd name="T14" fmla="*/ 126 w 189"/>
              <a:gd name="T15" fmla="*/ 2 h 182"/>
              <a:gd name="T16" fmla="*/ 114 w 189"/>
              <a:gd name="T17" fmla="*/ 14 h 182"/>
              <a:gd name="T18" fmla="*/ 102 w 189"/>
              <a:gd name="T19" fmla="*/ 2 h 182"/>
              <a:gd name="T20" fmla="*/ 102 w 189"/>
              <a:gd name="T21" fmla="*/ 0 h 182"/>
              <a:gd name="T22" fmla="*/ 93 w 189"/>
              <a:gd name="T23" fmla="*/ 0 h 182"/>
              <a:gd name="T24" fmla="*/ 93 w 189"/>
              <a:gd name="T25" fmla="*/ 2 h 182"/>
              <a:gd name="T26" fmla="*/ 81 w 189"/>
              <a:gd name="T27" fmla="*/ 14 h 182"/>
              <a:gd name="T28" fmla="*/ 69 w 189"/>
              <a:gd name="T29" fmla="*/ 2 h 182"/>
              <a:gd name="T30" fmla="*/ 69 w 189"/>
              <a:gd name="T31" fmla="*/ 0 h 182"/>
              <a:gd name="T32" fmla="*/ 60 w 189"/>
              <a:gd name="T33" fmla="*/ 0 h 182"/>
              <a:gd name="T34" fmla="*/ 60 w 189"/>
              <a:gd name="T35" fmla="*/ 2 h 182"/>
              <a:gd name="T36" fmla="*/ 48 w 189"/>
              <a:gd name="T37" fmla="*/ 14 h 182"/>
              <a:gd name="T38" fmla="*/ 37 w 189"/>
              <a:gd name="T39" fmla="*/ 2 h 182"/>
              <a:gd name="T40" fmla="*/ 37 w 189"/>
              <a:gd name="T41" fmla="*/ 0 h 182"/>
              <a:gd name="T42" fmla="*/ 22 w 189"/>
              <a:gd name="T43" fmla="*/ 0 h 182"/>
              <a:gd name="T44" fmla="*/ 0 w 189"/>
              <a:gd name="T45" fmla="*/ 31 h 182"/>
              <a:gd name="T46" fmla="*/ 0 w 189"/>
              <a:gd name="T47" fmla="*/ 151 h 182"/>
              <a:gd name="T48" fmla="*/ 22 w 189"/>
              <a:gd name="T49" fmla="*/ 182 h 182"/>
              <a:gd name="T50" fmla="*/ 167 w 189"/>
              <a:gd name="T51" fmla="*/ 182 h 182"/>
              <a:gd name="T52" fmla="*/ 189 w 189"/>
              <a:gd name="T53" fmla="*/ 151 h 182"/>
              <a:gd name="T54" fmla="*/ 189 w 189"/>
              <a:gd name="T55" fmla="*/ 31 h 182"/>
              <a:gd name="T56" fmla="*/ 167 w 189"/>
              <a:gd name="T57" fmla="*/ 0 h 182"/>
              <a:gd name="T58" fmla="*/ 166 w 189"/>
              <a:gd name="T59" fmla="*/ 134 h 182"/>
              <a:gd name="T60" fmla="*/ 150 w 189"/>
              <a:gd name="T61" fmla="*/ 156 h 182"/>
              <a:gd name="T62" fmla="*/ 41 w 189"/>
              <a:gd name="T63" fmla="*/ 156 h 182"/>
              <a:gd name="T64" fmla="*/ 24 w 189"/>
              <a:gd name="T65" fmla="*/ 134 h 182"/>
              <a:gd name="T66" fmla="*/ 24 w 189"/>
              <a:gd name="T67" fmla="*/ 50 h 182"/>
              <a:gd name="T68" fmla="*/ 41 w 189"/>
              <a:gd name="T69" fmla="*/ 29 h 182"/>
              <a:gd name="T70" fmla="*/ 150 w 189"/>
              <a:gd name="T71" fmla="*/ 29 h 182"/>
              <a:gd name="T72" fmla="*/ 166 w 189"/>
              <a:gd name="T73" fmla="*/ 50 h 182"/>
              <a:gd name="T74" fmla="*/ 166 w 189"/>
              <a:gd name="T75" fmla="*/ 13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9" h="182">
                <a:moveTo>
                  <a:pt x="167" y="0"/>
                </a:moveTo>
                <a:cubicBezTo>
                  <a:pt x="159" y="0"/>
                  <a:pt x="159" y="0"/>
                  <a:pt x="159" y="0"/>
                </a:cubicBezTo>
                <a:cubicBezTo>
                  <a:pt x="159" y="2"/>
                  <a:pt x="159" y="2"/>
                  <a:pt x="159" y="2"/>
                </a:cubicBezTo>
                <a:cubicBezTo>
                  <a:pt x="159" y="9"/>
                  <a:pt x="153" y="14"/>
                  <a:pt x="147" y="14"/>
                </a:cubicBezTo>
                <a:cubicBezTo>
                  <a:pt x="140" y="14"/>
                  <a:pt x="135" y="9"/>
                  <a:pt x="135" y="2"/>
                </a:cubicBezTo>
                <a:cubicBezTo>
                  <a:pt x="135" y="0"/>
                  <a:pt x="135" y="0"/>
                  <a:pt x="135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9"/>
                  <a:pt x="121" y="14"/>
                  <a:pt x="114" y="14"/>
                </a:cubicBezTo>
                <a:cubicBezTo>
                  <a:pt x="108" y="14"/>
                  <a:pt x="102" y="9"/>
                  <a:pt x="102" y="2"/>
                </a:cubicBezTo>
                <a:cubicBezTo>
                  <a:pt x="102" y="0"/>
                  <a:pt x="102" y="0"/>
                  <a:pt x="102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2"/>
                  <a:pt x="93" y="2"/>
                  <a:pt x="93" y="2"/>
                </a:cubicBezTo>
                <a:cubicBezTo>
                  <a:pt x="93" y="9"/>
                  <a:pt x="88" y="14"/>
                  <a:pt x="81" y="14"/>
                </a:cubicBezTo>
                <a:cubicBezTo>
                  <a:pt x="75" y="14"/>
                  <a:pt x="69" y="9"/>
                  <a:pt x="69" y="2"/>
                </a:cubicBezTo>
                <a:cubicBezTo>
                  <a:pt x="69" y="0"/>
                  <a:pt x="69" y="0"/>
                  <a:pt x="69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9"/>
                  <a:pt x="55" y="14"/>
                  <a:pt x="48" y="14"/>
                </a:cubicBezTo>
                <a:cubicBezTo>
                  <a:pt x="42" y="14"/>
                  <a:pt x="37" y="9"/>
                  <a:pt x="37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4"/>
                  <a:pt x="0" y="3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68"/>
                  <a:pt x="10" y="182"/>
                  <a:pt x="22" y="182"/>
                </a:cubicBezTo>
                <a:cubicBezTo>
                  <a:pt x="167" y="182"/>
                  <a:pt x="167" y="182"/>
                  <a:pt x="167" y="182"/>
                </a:cubicBezTo>
                <a:cubicBezTo>
                  <a:pt x="179" y="182"/>
                  <a:pt x="189" y="168"/>
                  <a:pt x="189" y="151"/>
                </a:cubicBezTo>
                <a:cubicBezTo>
                  <a:pt x="189" y="31"/>
                  <a:pt x="189" y="31"/>
                  <a:pt x="189" y="31"/>
                </a:cubicBezTo>
                <a:cubicBezTo>
                  <a:pt x="189" y="14"/>
                  <a:pt x="179" y="0"/>
                  <a:pt x="167" y="0"/>
                </a:cubicBezTo>
                <a:close/>
                <a:moveTo>
                  <a:pt x="166" y="134"/>
                </a:moveTo>
                <a:cubicBezTo>
                  <a:pt x="166" y="146"/>
                  <a:pt x="163" y="155"/>
                  <a:pt x="150" y="156"/>
                </a:cubicBezTo>
                <a:cubicBezTo>
                  <a:pt x="41" y="156"/>
                  <a:pt x="41" y="156"/>
                  <a:pt x="41" y="156"/>
                </a:cubicBezTo>
                <a:cubicBezTo>
                  <a:pt x="27" y="156"/>
                  <a:pt x="24" y="146"/>
                  <a:pt x="24" y="134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38"/>
                  <a:pt x="27" y="28"/>
                  <a:pt x="41" y="29"/>
                </a:cubicBezTo>
                <a:cubicBezTo>
                  <a:pt x="150" y="29"/>
                  <a:pt x="150" y="29"/>
                  <a:pt x="150" y="29"/>
                </a:cubicBezTo>
                <a:cubicBezTo>
                  <a:pt x="164" y="28"/>
                  <a:pt x="166" y="38"/>
                  <a:pt x="166" y="50"/>
                </a:cubicBezTo>
                <a:lnTo>
                  <a:pt x="166" y="134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7449053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7363890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7280248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7192044" y="4744395"/>
            <a:ext cx="36498" cy="65394"/>
          </a:xfrm>
          <a:custGeom>
            <a:avLst/>
            <a:gdLst>
              <a:gd name="T0" fmla="*/ 7 w 14"/>
              <a:gd name="T1" fmla="*/ 25 h 25"/>
              <a:gd name="T2" fmla="*/ 14 w 14"/>
              <a:gd name="T3" fmla="*/ 18 h 25"/>
              <a:gd name="T4" fmla="*/ 14 w 14"/>
              <a:gd name="T5" fmla="*/ 7 h 25"/>
              <a:gd name="T6" fmla="*/ 7 w 14"/>
              <a:gd name="T7" fmla="*/ 0 h 25"/>
              <a:gd name="T8" fmla="*/ 0 w 14"/>
              <a:gd name="T9" fmla="*/ 7 h 25"/>
              <a:gd name="T10" fmla="*/ 0 w 14"/>
              <a:gd name="T11" fmla="*/ 18 h 25"/>
              <a:gd name="T12" fmla="*/ 7 w 14"/>
              <a:gd name="T13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5">
                <a:moveTo>
                  <a:pt x="7" y="25"/>
                </a:moveTo>
                <a:cubicBezTo>
                  <a:pt x="11" y="25"/>
                  <a:pt x="14" y="22"/>
                  <a:pt x="14" y="18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3" y="25"/>
                  <a:pt x="7" y="25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6737587" y="2767835"/>
            <a:ext cx="1187213" cy="146551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62090" y="4785455"/>
            <a:ext cx="491209" cy="474481"/>
          </a:xfrm>
          <a:custGeom>
            <a:avLst/>
            <a:gdLst>
              <a:gd name="T0" fmla="*/ 167 w 189"/>
              <a:gd name="T1" fmla="*/ 0 h 182"/>
              <a:gd name="T2" fmla="*/ 159 w 189"/>
              <a:gd name="T3" fmla="*/ 0 h 182"/>
              <a:gd name="T4" fmla="*/ 159 w 189"/>
              <a:gd name="T5" fmla="*/ 2 h 182"/>
              <a:gd name="T6" fmla="*/ 147 w 189"/>
              <a:gd name="T7" fmla="*/ 14 h 182"/>
              <a:gd name="T8" fmla="*/ 135 w 189"/>
              <a:gd name="T9" fmla="*/ 2 h 182"/>
              <a:gd name="T10" fmla="*/ 135 w 189"/>
              <a:gd name="T11" fmla="*/ 0 h 182"/>
              <a:gd name="T12" fmla="*/ 126 w 189"/>
              <a:gd name="T13" fmla="*/ 0 h 182"/>
              <a:gd name="T14" fmla="*/ 126 w 189"/>
              <a:gd name="T15" fmla="*/ 2 h 182"/>
              <a:gd name="T16" fmla="*/ 114 w 189"/>
              <a:gd name="T17" fmla="*/ 14 h 182"/>
              <a:gd name="T18" fmla="*/ 102 w 189"/>
              <a:gd name="T19" fmla="*/ 2 h 182"/>
              <a:gd name="T20" fmla="*/ 102 w 189"/>
              <a:gd name="T21" fmla="*/ 0 h 182"/>
              <a:gd name="T22" fmla="*/ 93 w 189"/>
              <a:gd name="T23" fmla="*/ 0 h 182"/>
              <a:gd name="T24" fmla="*/ 93 w 189"/>
              <a:gd name="T25" fmla="*/ 2 h 182"/>
              <a:gd name="T26" fmla="*/ 81 w 189"/>
              <a:gd name="T27" fmla="*/ 14 h 182"/>
              <a:gd name="T28" fmla="*/ 69 w 189"/>
              <a:gd name="T29" fmla="*/ 2 h 182"/>
              <a:gd name="T30" fmla="*/ 69 w 189"/>
              <a:gd name="T31" fmla="*/ 0 h 182"/>
              <a:gd name="T32" fmla="*/ 60 w 189"/>
              <a:gd name="T33" fmla="*/ 0 h 182"/>
              <a:gd name="T34" fmla="*/ 60 w 189"/>
              <a:gd name="T35" fmla="*/ 2 h 182"/>
              <a:gd name="T36" fmla="*/ 48 w 189"/>
              <a:gd name="T37" fmla="*/ 14 h 182"/>
              <a:gd name="T38" fmla="*/ 37 w 189"/>
              <a:gd name="T39" fmla="*/ 2 h 182"/>
              <a:gd name="T40" fmla="*/ 37 w 189"/>
              <a:gd name="T41" fmla="*/ 0 h 182"/>
              <a:gd name="T42" fmla="*/ 22 w 189"/>
              <a:gd name="T43" fmla="*/ 0 h 182"/>
              <a:gd name="T44" fmla="*/ 0 w 189"/>
              <a:gd name="T45" fmla="*/ 31 h 182"/>
              <a:gd name="T46" fmla="*/ 0 w 189"/>
              <a:gd name="T47" fmla="*/ 151 h 182"/>
              <a:gd name="T48" fmla="*/ 22 w 189"/>
              <a:gd name="T49" fmla="*/ 182 h 182"/>
              <a:gd name="T50" fmla="*/ 167 w 189"/>
              <a:gd name="T51" fmla="*/ 182 h 182"/>
              <a:gd name="T52" fmla="*/ 189 w 189"/>
              <a:gd name="T53" fmla="*/ 151 h 182"/>
              <a:gd name="T54" fmla="*/ 189 w 189"/>
              <a:gd name="T55" fmla="*/ 31 h 182"/>
              <a:gd name="T56" fmla="*/ 167 w 189"/>
              <a:gd name="T57" fmla="*/ 0 h 182"/>
              <a:gd name="T58" fmla="*/ 166 w 189"/>
              <a:gd name="T59" fmla="*/ 134 h 182"/>
              <a:gd name="T60" fmla="*/ 150 w 189"/>
              <a:gd name="T61" fmla="*/ 156 h 182"/>
              <a:gd name="T62" fmla="*/ 41 w 189"/>
              <a:gd name="T63" fmla="*/ 156 h 182"/>
              <a:gd name="T64" fmla="*/ 24 w 189"/>
              <a:gd name="T65" fmla="*/ 134 h 182"/>
              <a:gd name="T66" fmla="*/ 24 w 189"/>
              <a:gd name="T67" fmla="*/ 50 h 182"/>
              <a:gd name="T68" fmla="*/ 41 w 189"/>
              <a:gd name="T69" fmla="*/ 29 h 182"/>
              <a:gd name="T70" fmla="*/ 150 w 189"/>
              <a:gd name="T71" fmla="*/ 29 h 182"/>
              <a:gd name="T72" fmla="*/ 166 w 189"/>
              <a:gd name="T73" fmla="*/ 50 h 182"/>
              <a:gd name="T74" fmla="*/ 166 w 189"/>
              <a:gd name="T75" fmla="*/ 13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9" h="182">
                <a:moveTo>
                  <a:pt x="167" y="0"/>
                </a:moveTo>
                <a:cubicBezTo>
                  <a:pt x="159" y="0"/>
                  <a:pt x="159" y="0"/>
                  <a:pt x="159" y="0"/>
                </a:cubicBezTo>
                <a:cubicBezTo>
                  <a:pt x="159" y="2"/>
                  <a:pt x="159" y="2"/>
                  <a:pt x="159" y="2"/>
                </a:cubicBezTo>
                <a:cubicBezTo>
                  <a:pt x="159" y="9"/>
                  <a:pt x="153" y="14"/>
                  <a:pt x="147" y="14"/>
                </a:cubicBezTo>
                <a:cubicBezTo>
                  <a:pt x="140" y="14"/>
                  <a:pt x="135" y="9"/>
                  <a:pt x="135" y="2"/>
                </a:cubicBezTo>
                <a:cubicBezTo>
                  <a:pt x="135" y="0"/>
                  <a:pt x="135" y="0"/>
                  <a:pt x="135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9"/>
                  <a:pt x="121" y="14"/>
                  <a:pt x="114" y="14"/>
                </a:cubicBezTo>
                <a:cubicBezTo>
                  <a:pt x="108" y="14"/>
                  <a:pt x="102" y="9"/>
                  <a:pt x="102" y="2"/>
                </a:cubicBezTo>
                <a:cubicBezTo>
                  <a:pt x="102" y="0"/>
                  <a:pt x="102" y="0"/>
                  <a:pt x="102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2"/>
                  <a:pt x="93" y="2"/>
                  <a:pt x="93" y="2"/>
                </a:cubicBezTo>
                <a:cubicBezTo>
                  <a:pt x="93" y="9"/>
                  <a:pt x="88" y="14"/>
                  <a:pt x="81" y="14"/>
                </a:cubicBezTo>
                <a:cubicBezTo>
                  <a:pt x="75" y="14"/>
                  <a:pt x="69" y="9"/>
                  <a:pt x="69" y="2"/>
                </a:cubicBezTo>
                <a:cubicBezTo>
                  <a:pt x="69" y="0"/>
                  <a:pt x="69" y="0"/>
                  <a:pt x="69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9"/>
                  <a:pt x="55" y="14"/>
                  <a:pt x="48" y="14"/>
                </a:cubicBezTo>
                <a:cubicBezTo>
                  <a:pt x="42" y="14"/>
                  <a:pt x="37" y="9"/>
                  <a:pt x="37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4"/>
                  <a:pt x="0" y="3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68"/>
                  <a:pt x="10" y="182"/>
                  <a:pt x="22" y="182"/>
                </a:cubicBezTo>
                <a:cubicBezTo>
                  <a:pt x="167" y="182"/>
                  <a:pt x="167" y="182"/>
                  <a:pt x="167" y="182"/>
                </a:cubicBezTo>
                <a:cubicBezTo>
                  <a:pt x="179" y="182"/>
                  <a:pt x="189" y="168"/>
                  <a:pt x="189" y="151"/>
                </a:cubicBezTo>
                <a:cubicBezTo>
                  <a:pt x="189" y="31"/>
                  <a:pt x="189" y="31"/>
                  <a:pt x="189" y="31"/>
                </a:cubicBezTo>
                <a:cubicBezTo>
                  <a:pt x="189" y="14"/>
                  <a:pt x="179" y="0"/>
                  <a:pt x="167" y="0"/>
                </a:cubicBezTo>
                <a:close/>
                <a:moveTo>
                  <a:pt x="166" y="134"/>
                </a:moveTo>
                <a:cubicBezTo>
                  <a:pt x="166" y="146"/>
                  <a:pt x="163" y="155"/>
                  <a:pt x="150" y="156"/>
                </a:cubicBezTo>
                <a:cubicBezTo>
                  <a:pt x="41" y="156"/>
                  <a:pt x="41" y="156"/>
                  <a:pt x="41" y="156"/>
                </a:cubicBezTo>
                <a:cubicBezTo>
                  <a:pt x="27" y="156"/>
                  <a:pt x="24" y="146"/>
                  <a:pt x="24" y="134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38"/>
                  <a:pt x="27" y="28"/>
                  <a:pt x="41" y="29"/>
                </a:cubicBezTo>
                <a:cubicBezTo>
                  <a:pt x="150" y="29"/>
                  <a:pt x="150" y="29"/>
                  <a:pt x="150" y="29"/>
                </a:cubicBezTo>
                <a:cubicBezTo>
                  <a:pt x="164" y="28"/>
                  <a:pt x="166" y="38"/>
                  <a:pt x="166" y="50"/>
                </a:cubicBezTo>
                <a:lnTo>
                  <a:pt x="166" y="134"/>
                </a:lnTo>
                <a:close/>
              </a:path>
            </a:pathLst>
          </a:custGeom>
          <a:solidFill>
            <a:srgbClr val="292E3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9925553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9840390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9756748" y="4741353"/>
            <a:ext cx="36498" cy="68435"/>
          </a:xfrm>
          <a:custGeom>
            <a:avLst/>
            <a:gdLst>
              <a:gd name="T0" fmla="*/ 7 w 14"/>
              <a:gd name="T1" fmla="*/ 26 h 26"/>
              <a:gd name="T2" fmla="*/ 14 w 14"/>
              <a:gd name="T3" fmla="*/ 19 h 26"/>
              <a:gd name="T4" fmla="*/ 14 w 14"/>
              <a:gd name="T5" fmla="*/ 7 h 26"/>
              <a:gd name="T6" fmla="*/ 7 w 14"/>
              <a:gd name="T7" fmla="*/ 0 h 26"/>
              <a:gd name="T8" fmla="*/ 0 w 14"/>
              <a:gd name="T9" fmla="*/ 7 h 26"/>
              <a:gd name="T10" fmla="*/ 0 w 14"/>
              <a:gd name="T11" fmla="*/ 19 h 26"/>
              <a:gd name="T12" fmla="*/ 7 w 14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6">
                <a:moveTo>
                  <a:pt x="7" y="26"/>
                </a:moveTo>
                <a:cubicBezTo>
                  <a:pt x="11" y="26"/>
                  <a:pt x="14" y="23"/>
                  <a:pt x="14" y="1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6"/>
                  <a:pt x="7" y="26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9668544" y="4744395"/>
            <a:ext cx="36498" cy="65394"/>
          </a:xfrm>
          <a:custGeom>
            <a:avLst/>
            <a:gdLst>
              <a:gd name="T0" fmla="*/ 7 w 14"/>
              <a:gd name="T1" fmla="*/ 25 h 25"/>
              <a:gd name="T2" fmla="*/ 14 w 14"/>
              <a:gd name="T3" fmla="*/ 18 h 25"/>
              <a:gd name="T4" fmla="*/ 14 w 14"/>
              <a:gd name="T5" fmla="*/ 7 h 25"/>
              <a:gd name="T6" fmla="*/ 7 w 14"/>
              <a:gd name="T7" fmla="*/ 0 h 25"/>
              <a:gd name="T8" fmla="*/ 0 w 14"/>
              <a:gd name="T9" fmla="*/ 7 h 25"/>
              <a:gd name="T10" fmla="*/ 0 w 14"/>
              <a:gd name="T11" fmla="*/ 18 h 25"/>
              <a:gd name="T12" fmla="*/ 7 w 14"/>
              <a:gd name="T13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25">
                <a:moveTo>
                  <a:pt x="7" y="25"/>
                </a:moveTo>
                <a:cubicBezTo>
                  <a:pt x="11" y="25"/>
                  <a:pt x="14" y="22"/>
                  <a:pt x="14" y="18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3" y="25"/>
                  <a:pt x="7" y="25"/>
                </a:cubicBez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9214087" y="2767835"/>
            <a:ext cx="1187213" cy="146551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292E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88756" y="3048001"/>
            <a:ext cx="578875" cy="570487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2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565887" y="3100336"/>
            <a:ext cx="577613" cy="465813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3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055085" y="3057135"/>
            <a:ext cx="552216" cy="552216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23814" y="3034325"/>
            <a:ext cx="567759" cy="531824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1593071" y="2302595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0" name="出自【趣你的PPT】(微信:qunideppt)：最优质的PPT资源库"/>
          <p:cNvSpPr txBox="1">
            <a:spLocks/>
          </p:cNvSpPr>
          <p:nvPr/>
        </p:nvSpPr>
        <p:spPr>
          <a:xfrm>
            <a:off x="1436435" y="5413890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4091512" y="2302595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6" name="出自【趣你的PPT】(微信:qunideppt)：最优质的PPT资源库"/>
          <p:cNvSpPr txBox="1">
            <a:spLocks/>
          </p:cNvSpPr>
          <p:nvPr/>
        </p:nvSpPr>
        <p:spPr>
          <a:xfrm>
            <a:off x="3934876" y="5413890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7" name="出自【趣你的PPT】(微信:qunideppt)：最优质的PPT资源库"/>
          <p:cNvSpPr txBox="1"/>
          <p:nvPr/>
        </p:nvSpPr>
        <p:spPr>
          <a:xfrm>
            <a:off x="6498195" y="2319190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8" name="出自【趣你的PPT】(微信:qunideppt)：最优质的PPT资源库"/>
          <p:cNvSpPr txBox="1">
            <a:spLocks/>
          </p:cNvSpPr>
          <p:nvPr/>
        </p:nvSpPr>
        <p:spPr>
          <a:xfrm>
            <a:off x="6341559" y="5430485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8997232" y="2319190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90" name="出自【趣你的PPT】(微信:qunideppt)：最优质的PPT资源库"/>
          <p:cNvSpPr txBox="1">
            <a:spLocks/>
          </p:cNvSpPr>
          <p:nvPr/>
        </p:nvSpPr>
        <p:spPr>
          <a:xfrm>
            <a:off x="8840596" y="5430485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66617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r="20827"/>
          <a:stretch>
            <a:fillRect/>
          </a:stretch>
        </p:blipFill>
        <p:spPr>
          <a:xfrm>
            <a:off x="1261533" y="1687633"/>
            <a:ext cx="4470400" cy="4508500"/>
          </a:xfrm>
          <a:custGeom>
            <a:avLst/>
            <a:gdLst>
              <a:gd name="connsiteX0" fmla="*/ 0 w 4470400"/>
              <a:gd name="connsiteY0" fmla="*/ 0 h 4508500"/>
              <a:gd name="connsiteX1" fmla="*/ 4470400 w 4470400"/>
              <a:gd name="connsiteY1" fmla="*/ 0 h 4508500"/>
              <a:gd name="connsiteX2" fmla="*/ 4470400 w 4470400"/>
              <a:gd name="connsiteY2" fmla="*/ 4508500 h 4508500"/>
              <a:gd name="connsiteX3" fmla="*/ 0 w 4470400"/>
              <a:gd name="connsiteY3" fmla="*/ 4508500 h 45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400" h="4508500">
                <a:moveTo>
                  <a:pt x="0" y="0"/>
                </a:moveTo>
                <a:lnTo>
                  <a:pt x="4470400" y="0"/>
                </a:lnTo>
                <a:lnTo>
                  <a:pt x="4470400" y="4508500"/>
                </a:lnTo>
                <a:lnTo>
                  <a:pt x="0" y="4508500"/>
                </a:lnTo>
                <a:close/>
              </a:path>
            </a:pathLst>
          </a:custGeom>
        </p:spPr>
      </p:pic>
      <p:sp>
        <p:nvSpPr>
          <p:cNvPr id="7" name="出自【趣你的PPT】(微信:qunideppt)：最优质的PPT资源库"/>
          <p:cNvSpPr>
            <a:spLocks noChangeAspect="1"/>
          </p:cNvSpPr>
          <p:nvPr/>
        </p:nvSpPr>
        <p:spPr>
          <a:xfrm>
            <a:off x="6082477" y="5076003"/>
            <a:ext cx="859323" cy="859323"/>
          </a:xfrm>
          <a:prstGeom prst="ellipse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299212" y="5292738"/>
            <a:ext cx="425852" cy="425852"/>
          </a:xfrm>
          <a:custGeom>
            <a:avLst/>
            <a:gdLst/>
            <a:ahLst/>
            <a:cxnLst>
              <a:cxn ang="0">
                <a:pos x="44" y="55"/>
              </a:cxn>
              <a:cxn ang="0">
                <a:pos x="37" y="55"/>
              </a:cxn>
              <a:cxn ang="0">
                <a:pos x="37" y="33"/>
              </a:cxn>
              <a:cxn ang="0">
                <a:pos x="45" y="33"/>
              </a:cxn>
              <a:cxn ang="0">
                <a:pos x="46" y="25"/>
              </a:cxn>
              <a:cxn ang="0">
                <a:pos x="37" y="25"/>
              </a:cxn>
              <a:cxn ang="0">
                <a:pos x="37" y="20"/>
              </a:cxn>
              <a:cxn ang="0">
                <a:pos x="42" y="16"/>
              </a:cxn>
              <a:cxn ang="0">
                <a:pos x="47" y="16"/>
              </a:cxn>
              <a:cxn ang="0">
                <a:pos x="47" y="9"/>
              </a:cxn>
              <a:cxn ang="0">
                <a:pos x="40" y="8"/>
              </a:cxn>
              <a:cxn ang="0">
                <a:pos x="29" y="19"/>
              </a:cxn>
              <a:cxn ang="0">
                <a:pos x="29" y="25"/>
              </a:cxn>
              <a:cxn ang="0">
                <a:pos x="21" y="25"/>
              </a:cxn>
              <a:cxn ang="0">
                <a:pos x="21" y="33"/>
              </a:cxn>
              <a:cxn ang="0">
                <a:pos x="29" y="33"/>
              </a:cxn>
              <a:cxn ang="0">
                <a:pos x="29" y="55"/>
              </a:cxn>
              <a:cxn ang="0">
                <a:pos x="10" y="55"/>
              </a:cxn>
              <a:cxn ang="0">
                <a:pos x="0" y="45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5"/>
              </a:cxn>
              <a:cxn ang="0">
                <a:pos x="44" y="55"/>
              </a:cxn>
            </a:cxnLst>
            <a:rect l="0" t="0" r="r" b="b"/>
            <a:pathLst>
              <a:path w="55" h="55">
                <a:moveTo>
                  <a:pt x="44" y="55"/>
                </a:moveTo>
                <a:cubicBezTo>
                  <a:pt x="37" y="55"/>
                  <a:pt x="37" y="55"/>
                  <a:pt x="37" y="55"/>
                </a:cubicBezTo>
                <a:cubicBezTo>
                  <a:pt x="37" y="33"/>
                  <a:pt x="37" y="33"/>
                  <a:pt x="3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6" y="25"/>
                  <a:pt x="46" y="25"/>
                  <a:pt x="4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8"/>
                  <a:pt x="38" y="16"/>
                  <a:pt x="42" y="16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3" y="8"/>
                  <a:pt x="40" y="8"/>
                </a:cubicBezTo>
                <a:cubicBezTo>
                  <a:pt x="34" y="8"/>
                  <a:pt x="29" y="12"/>
                  <a:pt x="29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33"/>
                  <a:pt x="21" y="33"/>
                  <a:pt x="21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55"/>
                  <a:pt x="29" y="55"/>
                  <a:pt x="29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5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50"/>
                  <a:pt x="50" y="55"/>
                  <a:pt x="44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ChangeAspect="1"/>
          </p:cNvSpPr>
          <p:nvPr/>
        </p:nvSpPr>
        <p:spPr>
          <a:xfrm>
            <a:off x="7186138" y="5076001"/>
            <a:ext cx="859323" cy="85932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08642" y="5298505"/>
            <a:ext cx="414316" cy="414316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47" y="21"/>
              </a:cxn>
              <a:cxn ang="0">
                <a:pos x="51" y="16"/>
              </a:cxn>
              <a:cxn ang="0">
                <a:pos x="45" y="19"/>
              </a:cxn>
              <a:cxn ang="0">
                <a:pos x="39" y="16"/>
              </a:cxn>
              <a:cxn ang="0">
                <a:pos x="31" y="24"/>
              </a:cxn>
              <a:cxn ang="0">
                <a:pos x="31" y="26"/>
              </a:cxn>
              <a:cxn ang="0">
                <a:pos x="14" y="17"/>
              </a:cxn>
              <a:cxn ang="0">
                <a:pos x="12" y="22"/>
              </a:cxn>
              <a:cxn ang="0">
                <a:pos x="16" y="29"/>
              </a:cxn>
              <a:cxn ang="0">
                <a:pos x="12" y="28"/>
              </a:cxn>
              <a:cxn ang="0">
                <a:pos x="12" y="28"/>
              </a:cxn>
              <a:cxn ang="0">
                <a:pos x="19" y="36"/>
              </a:cxn>
              <a:cxn ang="0">
                <a:pos x="17" y="36"/>
              </a:cxn>
              <a:cxn ang="0">
                <a:pos x="15" y="36"/>
              </a:cxn>
              <a:cxn ang="0">
                <a:pos x="23" y="42"/>
              </a:cxn>
              <a:cxn ang="0">
                <a:pos x="13" y="46"/>
              </a:cxn>
              <a:cxn ang="0">
                <a:pos x="11" y="46"/>
              </a:cxn>
              <a:cxn ang="0">
                <a:pos x="24" y="49"/>
              </a:cxn>
              <a:cxn ang="0">
                <a:pos x="48" y="25"/>
              </a:cxn>
              <a:cxn ang="0">
                <a:pos x="48" y="24"/>
              </a:cxn>
              <a:cxn ang="0">
                <a:pos x="52" y="20"/>
              </a:cxn>
              <a:cxn ang="0">
                <a:pos x="47" y="21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47" y="21"/>
                </a:moveTo>
                <a:cubicBezTo>
                  <a:pt x="49" y="20"/>
                  <a:pt x="50" y="18"/>
                  <a:pt x="51" y="16"/>
                </a:cubicBezTo>
                <a:cubicBezTo>
                  <a:pt x="49" y="17"/>
                  <a:pt x="47" y="18"/>
                  <a:pt x="45" y="19"/>
                </a:cubicBezTo>
                <a:cubicBezTo>
                  <a:pt x="44" y="17"/>
                  <a:pt x="42" y="16"/>
                  <a:pt x="39" y="16"/>
                </a:cubicBezTo>
                <a:cubicBezTo>
                  <a:pt x="35" y="16"/>
                  <a:pt x="31" y="20"/>
                  <a:pt x="31" y="24"/>
                </a:cubicBezTo>
                <a:cubicBezTo>
                  <a:pt x="31" y="25"/>
                  <a:pt x="31" y="26"/>
                  <a:pt x="31" y="26"/>
                </a:cubicBezTo>
                <a:cubicBezTo>
                  <a:pt x="24" y="26"/>
                  <a:pt x="18" y="23"/>
                  <a:pt x="14" y="17"/>
                </a:cubicBezTo>
                <a:cubicBezTo>
                  <a:pt x="13" y="19"/>
                  <a:pt x="12" y="20"/>
                  <a:pt x="12" y="22"/>
                </a:cubicBezTo>
                <a:cubicBezTo>
                  <a:pt x="12" y="25"/>
                  <a:pt x="14" y="27"/>
                  <a:pt x="16" y="29"/>
                </a:cubicBezTo>
                <a:cubicBezTo>
                  <a:pt x="15" y="29"/>
                  <a:pt x="13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2"/>
                  <a:pt x="15" y="35"/>
                  <a:pt x="19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6"/>
                  <a:pt x="16" y="36"/>
                  <a:pt x="15" y="36"/>
                </a:cubicBezTo>
                <a:cubicBezTo>
                  <a:pt x="16" y="39"/>
                  <a:pt x="20" y="42"/>
                  <a:pt x="23" y="42"/>
                </a:cubicBezTo>
                <a:cubicBezTo>
                  <a:pt x="20" y="44"/>
                  <a:pt x="17" y="46"/>
                  <a:pt x="13" y="46"/>
                </a:cubicBezTo>
                <a:cubicBezTo>
                  <a:pt x="12" y="46"/>
                  <a:pt x="11" y="46"/>
                  <a:pt x="11" y="46"/>
                </a:cubicBezTo>
                <a:cubicBezTo>
                  <a:pt x="14" y="48"/>
                  <a:pt x="19" y="49"/>
                  <a:pt x="24" y="49"/>
                </a:cubicBezTo>
                <a:cubicBezTo>
                  <a:pt x="39" y="49"/>
                  <a:pt x="48" y="36"/>
                  <a:pt x="48" y="25"/>
                </a:cubicBezTo>
                <a:cubicBezTo>
                  <a:pt x="48" y="25"/>
                  <a:pt x="48" y="25"/>
                  <a:pt x="48" y="24"/>
                </a:cubicBezTo>
                <a:cubicBezTo>
                  <a:pt x="49" y="23"/>
                  <a:pt x="51" y="22"/>
                  <a:pt x="52" y="20"/>
                </a:cubicBezTo>
                <a:cubicBezTo>
                  <a:pt x="50" y="20"/>
                  <a:pt x="49" y="21"/>
                  <a:pt x="47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spect="1"/>
          </p:cNvSpPr>
          <p:nvPr/>
        </p:nvSpPr>
        <p:spPr>
          <a:xfrm>
            <a:off x="8291864" y="5076001"/>
            <a:ext cx="859323" cy="859323"/>
          </a:xfrm>
          <a:prstGeom prst="ellipse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8515400" y="5299537"/>
            <a:ext cx="412252" cy="41225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34" y="8"/>
              </a:cxn>
              <a:cxn ang="0">
                <a:pos x="24" y="8"/>
              </a:cxn>
              <a:cxn ang="0">
                <a:pos x="12" y="18"/>
              </a:cxn>
              <a:cxn ang="0">
                <a:pos x="20" y="26"/>
              </a:cxn>
              <a:cxn ang="0">
                <a:pos x="22" y="25"/>
              </a:cxn>
              <a:cxn ang="0">
                <a:pos x="21" y="27"/>
              </a:cxn>
              <a:cxn ang="0">
                <a:pos x="23" y="31"/>
              </a:cxn>
              <a:cxn ang="0">
                <a:pos x="13" y="33"/>
              </a:cxn>
              <a:cxn ang="0">
                <a:pos x="10" y="39"/>
              </a:cxn>
              <a:cxn ang="0">
                <a:pos x="20" y="46"/>
              </a:cxn>
              <a:cxn ang="0">
                <a:pos x="33" y="37"/>
              </a:cxn>
              <a:cxn ang="0">
                <a:pos x="26" y="26"/>
              </a:cxn>
              <a:cxn ang="0">
                <a:pos x="31" y="17"/>
              </a:cxn>
              <a:cxn ang="0">
                <a:pos x="28" y="10"/>
              </a:cxn>
              <a:cxn ang="0">
                <a:pos x="31" y="10"/>
              </a:cxn>
              <a:cxn ang="0">
                <a:pos x="34" y="8"/>
              </a:cxn>
              <a:cxn ang="0">
                <a:pos x="22" y="44"/>
              </a:cxn>
              <a:cxn ang="0">
                <a:pos x="14" y="38"/>
              </a:cxn>
              <a:cxn ang="0">
                <a:pos x="23" y="32"/>
              </a:cxn>
              <a:cxn ang="0">
                <a:pos x="24" y="32"/>
              </a:cxn>
              <a:cxn ang="0">
                <a:pos x="29" y="39"/>
              </a:cxn>
              <a:cxn ang="0">
                <a:pos x="22" y="44"/>
              </a:cxn>
              <a:cxn ang="0">
                <a:pos x="22" y="24"/>
              </a:cxn>
              <a:cxn ang="0">
                <a:pos x="16" y="15"/>
              </a:cxn>
              <a:cxn ang="0">
                <a:pos x="21" y="10"/>
              </a:cxn>
              <a:cxn ang="0">
                <a:pos x="27" y="19"/>
              </a:cxn>
              <a:cxn ang="0">
                <a:pos x="22" y="24"/>
              </a:cxn>
              <a:cxn ang="0">
                <a:pos x="45" y="26"/>
              </a:cxn>
              <a:cxn ang="0">
                <a:pos x="45" y="24"/>
              </a:cxn>
              <a:cxn ang="0">
                <a:pos x="41" y="24"/>
              </a:cxn>
              <a:cxn ang="0">
                <a:pos x="41" y="19"/>
              </a:cxn>
              <a:cxn ang="0">
                <a:pos x="39" y="19"/>
              </a:cxn>
              <a:cxn ang="0">
                <a:pos x="39" y="24"/>
              </a:cxn>
              <a:cxn ang="0">
                <a:pos x="34" y="24"/>
              </a:cxn>
              <a:cxn ang="0">
                <a:pos x="34" y="26"/>
              </a:cxn>
              <a:cxn ang="0">
                <a:pos x="39" y="26"/>
              </a:cxn>
              <a:cxn ang="0">
                <a:pos x="39" y="32"/>
              </a:cxn>
              <a:cxn ang="0">
                <a:pos x="41" y="32"/>
              </a:cxn>
              <a:cxn ang="0">
                <a:pos x="41" y="26"/>
              </a:cxn>
              <a:cxn ang="0">
                <a:pos x="45" y="26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4"/>
                  <a:pt x="55" y="10"/>
                </a:cubicBezTo>
                <a:lnTo>
                  <a:pt x="55" y="44"/>
                </a:lnTo>
                <a:close/>
                <a:moveTo>
                  <a:pt x="34" y="8"/>
                </a:moveTo>
                <a:cubicBezTo>
                  <a:pt x="24" y="8"/>
                  <a:pt x="24" y="8"/>
                  <a:pt x="24" y="8"/>
                </a:cubicBezTo>
                <a:cubicBezTo>
                  <a:pt x="18" y="8"/>
                  <a:pt x="12" y="11"/>
                  <a:pt x="12" y="18"/>
                </a:cubicBezTo>
                <a:cubicBezTo>
                  <a:pt x="12" y="22"/>
                  <a:pt x="16" y="26"/>
                  <a:pt x="20" y="26"/>
                </a:cubicBezTo>
                <a:cubicBezTo>
                  <a:pt x="21" y="26"/>
                  <a:pt x="21" y="26"/>
                  <a:pt x="22" y="25"/>
                </a:cubicBezTo>
                <a:cubicBezTo>
                  <a:pt x="21" y="26"/>
                  <a:pt x="21" y="27"/>
                  <a:pt x="21" y="27"/>
                </a:cubicBezTo>
                <a:cubicBezTo>
                  <a:pt x="21" y="29"/>
                  <a:pt x="22" y="30"/>
                  <a:pt x="23" y="31"/>
                </a:cubicBezTo>
                <a:cubicBezTo>
                  <a:pt x="19" y="31"/>
                  <a:pt x="16" y="31"/>
                  <a:pt x="13" y="33"/>
                </a:cubicBezTo>
                <a:cubicBezTo>
                  <a:pt x="11" y="34"/>
                  <a:pt x="10" y="36"/>
                  <a:pt x="10" y="39"/>
                </a:cubicBezTo>
                <a:cubicBezTo>
                  <a:pt x="10" y="44"/>
                  <a:pt x="16" y="46"/>
                  <a:pt x="20" y="46"/>
                </a:cubicBezTo>
                <a:cubicBezTo>
                  <a:pt x="25" y="46"/>
                  <a:pt x="33" y="43"/>
                  <a:pt x="33" y="37"/>
                </a:cubicBezTo>
                <a:cubicBezTo>
                  <a:pt x="33" y="30"/>
                  <a:pt x="26" y="29"/>
                  <a:pt x="26" y="26"/>
                </a:cubicBezTo>
                <a:cubicBezTo>
                  <a:pt x="26" y="23"/>
                  <a:pt x="31" y="23"/>
                  <a:pt x="31" y="17"/>
                </a:cubicBezTo>
                <a:cubicBezTo>
                  <a:pt x="31" y="14"/>
                  <a:pt x="30" y="12"/>
                  <a:pt x="28" y="10"/>
                </a:cubicBezTo>
                <a:cubicBezTo>
                  <a:pt x="31" y="10"/>
                  <a:pt x="31" y="10"/>
                  <a:pt x="31" y="10"/>
                </a:cubicBezTo>
                <a:lnTo>
                  <a:pt x="34" y="8"/>
                </a:lnTo>
                <a:close/>
                <a:moveTo>
                  <a:pt x="22" y="44"/>
                </a:moveTo>
                <a:cubicBezTo>
                  <a:pt x="19" y="44"/>
                  <a:pt x="14" y="42"/>
                  <a:pt x="14" y="38"/>
                </a:cubicBezTo>
                <a:cubicBezTo>
                  <a:pt x="14" y="33"/>
                  <a:pt x="19" y="32"/>
                  <a:pt x="23" y="32"/>
                </a:cubicBezTo>
                <a:cubicBezTo>
                  <a:pt x="23" y="32"/>
                  <a:pt x="24" y="32"/>
                  <a:pt x="24" y="32"/>
                </a:cubicBezTo>
                <a:cubicBezTo>
                  <a:pt x="26" y="34"/>
                  <a:pt x="29" y="36"/>
                  <a:pt x="29" y="39"/>
                </a:cubicBezTo>
                <a:cubicBezTo>
                  <a:pt x="29" y="43"/>
                  <a:pt x="26" y="44"/>
                  <a:pt x="22" y="44"/>
                </a:cubicBezTo>
                <a:close/>
                <a:moveTo>
                  <a:pt x="22" y="24"/>
                </a:moveTo>
                <a:cubicBezTo>
                  <a:pt x="18" y="24"/>
                  <a:pt x="16" y="19"/>
                  <a:pt x="16" y="15"/>
                </a:cubicBezTo>
                <a:cubicBezTo>
                  <a:pt x="16" y="13"/>
                  <a:pt x="18" y="10"/>
                  <a:pt x="21" y="10"/>
                </a:cubicBezTo>
                <a:cubicBezTo>
                  <a:pt x="25" y="10"/>
                  <a:pt x="27" y="16"/>
                  <a:pt x="27" y="19"/>
                </a:cubicBezTo>
                <a:cubicBezTo>
                  <a:pt x="27" y="22"/>
                  <a:pt x="25" y="24"/>
                  <a:pt x="22" y="24"/>
                </a:cubicBezTo>
                <a:close/>
                <a:moveTo>
                  <a:pt x="45" y="26"/>
                </a:moveTo>
                <a:cubicBezTo>
                  <a:pt x="45" y="24"/>
                  <a:pt x="45" y="24"/>
                  <a:pt x="45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19"/>
                  <a:pt x="41" y="19"/>
                  <a:pt x="41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24"/>
                  <a:pt x="39" y="24"/>
                  <a:pt x="39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6"/>
                  <a:pt x="34" y="26"/>
                  <a:pt x="34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26"/>
                  <a:pt x="41" y="26"/>
                  <a:pt x="41" y="26"/>
                </a:cubicBezTo>
                <a:lnTo>
                  <a:pt x="45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spect="1"/>
          </p:cNvSpPr>
          <p:nvPr/>
        </p:nvSpPr>
        <p:spPr>
          <a:xfrm>
            <a:off x="9395525" y="5076002"/>
            <a:ext cx="859323" cy="85932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19061" y="5299538"/>
            <a:ext cx="412252" cy="412252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067791" y="2441738"/>
            <a:ext cx="4287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6096000" y="1784437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562530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出自【趣你的PPT】(微信:qunideppt)：最优质的PPT资源库"/>
          <p:cNvSpPr txBox="1"/>
          <p:nvPr/>
        </p:nvSpPr>
        <p:spPr>
          <a:xfrm>
            <a:off x="-55940" y="-33877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延迟符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 bwMode="auto">
          <a:xfrm>
            <a:off x="3491817" y="1956652"/>
            <a:ext cx="3225231" cy="3239144"/>
          </a:xfrm>
          <a:prstGeom prst="ellipse">
            <a:avLst/>
          </a:prstGeom>
          <a:noFill/>
          <a:ln w="25400" cap="flat" cmpd="sng" algn="ctr">
            <a:solidFill>
              <a:srgbClr val="292E31"/>
            </a:solidFill>
            <a:prstDash val="solid"/>
          </a:ln>
          <a:effectLst/>
        </p:spPr>
        <p:txBody>
          <a:bodyPr lIns="89429" tIns="44715" rIns="89429" bIns="44715" anchor="ctr"/>
          <a:lstStyle/>
          <a:p>
            <a:pPr algn="ctr">
              <a:defRPr/>
            </a:pPr>
            <a:endParaRPr lang="zh-CN" altLang="en-US" sz="2400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421623" y="1956652"/>
            <a:ext cx="3226634" cy="3239144"/>
          </a:xfrm>
          <a:prstGeom prst="ellipse">
            <a:avLst/>
          </a:prstGeom>
          <a:noFill/>
          <a:ln w="25400" cap="flat" cmpd="sng" algn="ctr">
            <a:solidFill>
              <a:srgbClr val="292E31"/>
            </a:solidFill>
            <a:prstDash val="solid"/>
          </a:ln>
          <a:effectLst/>
        </p:spPr>
        <p:txBody>
          <a:bodyPr lIns="89429" tIns="44715" rIns="89429" bIns="44715" anchor="ctr"/>
          <a:lstStyle/>
          <a:p>
            <a:pPr algn="ctr">
              <a:defRPr/>
            </a:pPr>
            <a:endParaRPr lang="zh-CN" altLang="en-US" sz="2400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4377421" y="2747409"/>
            <a:ext cx="505258" cy="238213"/>
          </a:xfrm>
          <a:prstGeom prst="line">
            <a:avLst/>
          </a:prstGeom>
          <a:noFill/>
          <a:ln w="28575" algn="ctr">
            <a:solidFill>
              <a:srgbClr val="292E3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9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4107950" y="3478963"/>
            <a:ext cx="522100" cy="0"/>
          </a:xfrm>
          <a:prstGeom prst="line">
            <a:avLst/>
          </a:prstGeom>
          <a:noFill/>
          <a:ln w="28575" algn="ctr">
            <a:solidFill>
              <a:srgbClr val="292E3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0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4377420" y="3952572"/>
            <a:ext cx="522100" cy="277682"/>
          </a:xfrm>
          <a:prstGeom prst="line">
            <a:avLst/>
          </a:prstGeom>
          <a:noFill/>
          <a:ln w="28575" algn="ctr">
            <a:solidFill>
              <a:srgbClr val="292E3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1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 flipV="1">
            <a:off x="7323356" y="3941297"/>
            <a:ext cx="522100" cy="277682"/>
          </a:xfrm>
          <a:prstGeom prst="line">
            <a:avLst/>
          </a:prstGeom>
          <a:noFill/>
          <a:ln w="28575" algn="ctr">
            <a:solidFill>
              <a:srgbClr val="292E3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2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>
            <a:off x="7584406" y="3476144"/>
            <a:ext cx="522100" cy="0"/>
          </a:xfrm>
          <a:prstGeom prst="line">
            <a:avLst/>
          </a:prstGeom>
          <a:noFill/>
          <a:ln w="28575" algn="ctr">
            <a:solidFill>
              <a:srgbClr val="292E3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3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>
            <a:off x="7340198" y="2747409"/>
            <a:ext cx="505258" cy="238213"/>
          </a:xfrm>
          <a:prstGeom prst="line">
            <a:avLst/>
          </a:prstGeom>
          <a:noFill/>
          <a:ln w="28575" algn="ctr">
            <a:solidFill>
              <a:srgbClr val="292E31"/>
            </a:solidFill>
            <a:round/>
            <a:headEnd type="none" w="med" len="med"/>
            <a:tailEnd type="arrow" w="med" len="med"/>
          </a:ln>
        </p:spPr>
      </p:cxn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40924" y="2550071"/>
            <a:ext cx="1861033" cy="1869062"/>
          </a:xfrm>
          <a:prstGeom prst="ellipse">
            <a:avLst/>
          </a:prstGeom>
          <a:solidFill>
            <a:srgbClr val="292E31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933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67586" y="2977936"/>
            <a:ext cx="1007709" cy="1012056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2133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507254" y="2032767"/>
            <a:ext cx="877185" cy="880967"/>
          </a:xfrm>
          <a:prstGeom prst="ellipse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00546" y="2046863"/>
            <a:ext cx="877184" cy="882378"/>
          </a:xfrm>
          <a:prstGeom prst="ellipse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99137" y="3070196"/>
            <a:ext cx="878587" cy="882378"/>
          </a:xfrm>
          <a:prstGeom prst="ellipse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44052" y="4082251"/>
            <a:ext cx="878587" cy="882378"/>
          </a:xfrm>
          <a:prstGeom prst="ellipse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14276" y="3036367"/>
            <a:ext cx="878587" cy="882378"/>
          </a:xfrm>
          <a:prstGeom prst="ellipse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473571" y="4076611"/>
            <a:ext cx="878587" cy="882378"/>
          </a:xfrm>
          <a:prstGeom prst="ellipse">
            <a:avLst/>
          </a:pr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/>
          <a:p>
            <a:pPr defTabSz="1245303"/>
            <a:endParaRPr lang="zh-CN" altLang="en-US" sz="243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5692113" y="3330429"/>
            <a:ext cx="875781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3660941" y="2301395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3270766" y="3357847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4" name="出自【趣你的PPT】(微信:qunideppt)：最优质的PPT资源库"/>
          <p:cNvSpPr txBox="1">
            <a:spLocks/>
          </p:cNvSpPr>
          <p:nvPr/>
        </p:nvSpPr>
        <p:spPr>
          <a:xfrm>
            <a:off x="3630061" y="4362858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8383043" y="3357847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8000177" y="2301394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2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8008601" y="4369905"/>
            <a:ext cx="565606" cy="307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1265826" y="2046863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449509" y="2380631"/>
            <a:ext cx="1985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8651064" y="212887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726532" y="2468152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783371" y="3160792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67054" y="3494560"/>
            <a:ext cx="1985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1140007" y="4240225"/>
            <a:ext cx="2284590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323690" y="4573993"/>
            <a:ext cx="1985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9077724" y="3155287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9153192" y="3494561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8767017" y="424022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842485" y="4579499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96935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5071" r="8871" b="5071"/>
          <a:stretch>
            <a:fillRect/>
          </a:stretch>
        </p:blipFill>
        <p:spPr>
          <a:xfrm>
            <a:off x="8819909" y="1356605"/>
            <a:ext cx="3372092" cy="2072396"/>
          </a:xfrm>
          <a:custGeom>
            <a:avLst/>
            <a:gdLst>
              <a:gd name="connsiteX0" fmla="*/ 0 w 3372092"/>
              <a:gd name="connsiteY0" fmla="*/ 0 h 2072396"/>
              <a:gd name="connsiteX1" fmla="*/ 3372092 w 3372092"/>
              <a:gd name="connsiteY1" fmla="*/ 0 h 2072396"/>
              <a:gd name="connsiteX2" fmla="*/ 3372092 w 3372092"/>
              <a:gd name="connsiteY2" fmla="*/ 2072396 h 2072396"/>
              <a:gd name="connsiteX3" fmla="*/ 0 w 3372092"/>
              <a:gd name="connsiteY3" fmla="*/ 2072396 h 207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2092" h="2072396">
                <a:moveTo>
                  <a:pt x="0" y="0"/>
                </a:moveTo>
                <a:lnTo>
                  <a:pt x="3372092" y="0"/>
                </a:lnTo>
                <a:lnTo>
                  <a:pt x="3372092" y="2072396"/>
                </a:lnTo>
                <a:lnTo>
                  <a:pt x="0" y="2072396"/>
                </a:lnTo>
                <a:close/>
              </a:path>
            </a:pathLst>
          </a:cu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5" b="29140"/>
          <a:stretch>
            <a:fillRect/>
          </a:stretch>
        </p:blipFill>
        <p:spPr>
          <a:xfrm>
            <a:off x="1828800" y="3733801"/>
            <a:ext cx="10363200" cy="2438398"/>
          </a:xfrm>
          <a:custGeom>
            <a:avLst/>
            <a:gdLst>
              <a:gd name="connsiteX0" fmla="*/ 0 w 10363200"/>
              <a:gd name="connsiteY0" fmla="*/ 0 h 2438398"/>
              <a:gd name="connsiteX1" fmla="*/ 10363200 w 10363200"/>
              <a:gd name="connsiteY1" fmla="*/ 0 h 2438398"/>
              <a:gd name="connsiteX2" fmla="*/ 10363200 w 10363200"/>
              <a:gd name="connsiteY2" fmla="*/ 2438398 h 2438398"/>
              <a:gd name="connsiteX3" fmla="*/ 0 w 10363200"/>
              <a:gd name="connsiteY3" fmla="*/ 2438398 h 243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0" h="2438398">
                <a:moveTo>
                  <a:pt x="0" y="0"/>
                </a:moveTo>
                <a:lnTo>
                  <a:pt x="10363200" y="0"/>
                </a:lnTo>
                <a:lnTo>
                  <a:pt x="10363200" y="2438398"/>
                </a:lnTo>
                <a:lnTo>
                  <a:pt x="0" y="2438398"/>
                </a:lnTo>
                <a:close/>
              </a:path>
            </a:pathLst>
          </a:custGeom>
        </p:spPr>
      </p:pic>
      <p:sp>
        <p:nvSpPr>
          <p:cNvPr id="4" name="出自【趣你的PPT】(微信:qunideppt)：最优质的PPT资源库"/>
          <p:cNvSpPr/>
          <p:nvPr/>
        </p:nvSpPr>
        <p:spPr bwMode="auto">
          <a:xfrm>
            <a:off x="0" y="3733800"/>
            <a:ext cx="1016000" cy="2438400"/>
          </a:xfrm>
          <a:prstGeom prst="rect">
            <a:avLst/>
          </a:prstGeom>
          <a:solidFill>
            <a:srgbClr val="E000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5880" tIns="55880" rIns="55880" bIns="55880" numCol="1" spcCol="1270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1828800" y="1982451"/>
            <a:ext cx="674624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" name="出自【趣你的PPT】(微信:qunideppt)：最优质的PPT资源库"/>
          <p:cNvSpPr txBox="1">
            <a:spLocks/>
          </p:cNvSpPr>
          <p:nvPr/>
        </p:nvSpPr>
        <p:spPr>
          <a:xfrm>
            <a:off x="1828800" y="158766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4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4186384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4249087859"/>
              </p:ext>
            </p:extLst>
          </p:nvPr>
        </p:nvGraphicFramePr>
        <p:xfrm>
          <a:off x="6538696" y="1409153"/>
          <a:ext cx="4770988" cy="339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841732" y="1383685"/>
            <a:ext cx="1038957" cy="867039"/>
          </a:xfrm>
          <a:custGeom>
            <a:avLst/>
            <a:gdLst>
              <a:gd name="T0" fmla="*/ 229 w 1088"/>
              <a:gd name="T1" fmla="*/ 544 h 988"/>
              <a:gd name="T2" fmla="*/ 272 w 1088"/>
              <a:gd name="T3" fmla="*/ 593 h 988"/>
              <a:gd name="T4" fmla="*/ 304 w 1088"/>
              <a:gd name="T5" fmla="*/ 586 h 988"/>
              <a:gd name="T6" fmla="*/ 346 w 1088"/>
              <a:gd name="T7" fmla="*/ 589 h 988"/>
              <a:gd name="T8" fmla="*/ 391 w 1088"/>
              <a:gd name="T9" fmla="*/ 579 h 988"/>
              <a:gd name="T10" fmla="*/ 423 w 1088"/>
              <a:gd name="T11" fmla="*/ 617 h 988"/>
              <a:gd name="T12" fmla="*/ 449 w 1088"/>
              <a:gd name="T13" fmla="*/ 626 h 988"/>
              <a:gd name="T14" fmla="*/ 479 w 1088"/>
              <a:gd name="T15" fmla="*/ 645 h 988"/>
              <a:gd name="T16" fmla="*/ 487 w 1088"/>
              <a:gd name="T17" fmla="*/ 609 h 988"/>
              <a:gd name="T18" fmla="*/ 520 w 1088"/>
              <a:gd name="T19" fmla="*/ 646 h 988"/>
              <a:gd name="T20" fmla="*/ 549 w 1088"/>
              <a:gd name="T21" fmla="*/ 663 h 988"/>
              <a:gd name="T22" fmla="*/ 581 w 1088"/>
              <a:gd name="T23" fmla="*/ 625 h 988"/>
              <a:gd name="T24" fmla="*/ 602 w 1088"/>
              <a:gd name="T25" fmla="*/ 622 h 988"/>
              <a:gd name="T26" fmla="*/ 636 w 1088"/>
              <a:gd name="T27" fmla="*/ 645 h 988"/>
              <a:gd name="T28" fmla="*/ 665 w 1088"/>
              <a:gd name="T29" fmla="*/ 646 h 988"/>
              <a:gd name="T30" fmla="*/ 655 w 1088"/>
              <a:gd name="T31" fmla="*/ 594 h 988"/>
              <a:gd name="T32" fmla="*/ 640 w 1088"/>
              <a:gd name="T33" fmla="*/ 530 h 988"/>
              <a:gd name="T34" fmla="*/ 713 w 1088"/>
              <a:gd name="T35" fmla="*/ 502 h 988"/>
              <a:gd name="T36" fmla="*/ 720 w 1088"/>
              <a:gd name="T37" fmla="*/ 470 h 988"/>
              <a:gd name="T38" fmla="*/ 729 w 1088"/>
              <a:gd name="T39" fmla="*/ 439 h 988"/>
              <a:gd name="T40" fmla="*/ 733 w 1088"/>
              <a:gd name="T41" fmla="*/ 315 h 988"/>
              <a:gd name="T42" fmla="*/ 730 w 1088"/>
              <a:gd name="T43" fmla="*/ 262 h 988"/>
              <a:gd name="T44" fmla="*/ 726 w 1088"/>
              <a:gd name="T45" fmla="*/ 237 h 988"/>
              <a:gd name="T46" fmla="*/ 678 w 1088"/>
              <a:gd name="T47" fmla="*/ 274 h 988"/>
              <a:gd name="T48" fmla="*/ 627 w 1088"/>
              <a:gd name="T49" fmla="*/ 319 h 988"/>
              <a:gd name="T50" fmla="*/ 536 w 1088"/>
              <a:gd name="T51" fmla="*/ 319 h 988"/>
              <a:gd name="T52" fmla="*/ 525 w 1088"/>
              <a:gd name="T53" fmla="*/ 284 h 988"/>
              <a:gd name="T54" fmla="*/ 493 w 1088"/>
              <a:gd name="T55" fmla="*/ 262 h 988"/>
              <a:gd name="T56" fmla="*/ 434 w 1088"/>
              <a:gd name="T57" fmla="*/ 247 h 988"/>
              <a:gd name="T58" fmla="*/ 385 w 1088"/>
              <a:gd name="T59" fmla="*/ 241 h 988"/>
              <a:gd name="T60" fmla="*/ 343 w 1088"/>
              <a:gd name="T61" fmla="*/ 212 h 988"/>
              <a:gd name="T62" fmla="*/ 322 w 1088"/>
              <a:gd name="T63" fmla="*/ 177 h 988"/>
              <a:gd name="T64" fmla="*/ 292 w 1088"/>
              <a:gd name="T65" fmla="*/ 140 h 988"/>
              <a:gd name="T66" fmla="*/ 255 w 1088"/>
              <a:gd name="T67" fmla="*/ 82 h 988"/>
              <a:gd name="T68" fmla="*/ 216 w 1088"/>
              <a:gd name="T69" fmla="*/ 24 h 988"/>
              <a:gd name="T70" fmla="*/ 152 w 1088"/>
              <a:gd name="T71" fmla="*/ 14 h 988"/>
              <a:gd name="T72" fmla="*/ 81 w 1088"/>
              <a:gd name="T73" fmla="*/ 0 h 988"/>
              <a:gd name="T74" fmla="*/ 3 w 1088"/>
              <a:gd name="T75" fmla="*/ 33 h 988"/>
              <a:gd name="T76" fmla="*/ 0 w 1088"/>
              <a:gd name="T77" fmla="*/ 94 h 988"/>
              <a:gd name="T78" fmla="*/ 34 w 1088"/>
              <a:gd name="T79" fmla="*/ 117 h 988"/>
              <a:gd name="T80" fmla="*/ 76 w 1088"/>
              <a:gd name="T81" fmla="*/ 109 h 988"/>
              <a:gd name="T82" fmla="*/ 85 w 1088"/>
              <a:gd name="T83" fmla="*/ 150 h 988"/>
              <a:gd name="T84" fmla="*/ 136 w 1088"/>
              <a:gd name="T85" fmla="*/ 173 h 988"/>
              <a:gd name="T86" fmla="*/ 167 w 1088"/>
              <a:gd name="T87" fmla="*/ 160 h 988"/>
              <a:gd name="T88" fmla="*/ 255 w 1088"/>
              <a:gd name="T89" fmla="*/ 165 h 988"/>
              <a:gd name="T90" fmla="*/ 241 w 1088"/>
              <a:gd name="T91" fmla="*/ 281 h 988"/>
              <a:gd name="T92" fmla="*/ 229 w 1088"/>
              <a:gd name="T93" fmla="*/ 317 h 988"/>
              <a:gd name="T94" fmla="*/ 224 w 1088"/>
              <a:gd name="T95" fmla="*/ 392 h 988"/>
              <a:gd name="T96" fmla="*/ 203 w 1088"/>
              <a:gd name="T97" fmla="*/ 376 h 988"/>
              <a:gd name="T98" fmla="*/ 158 w 1088"/>
              <a:gd name="T99" fmla="*/ 444 h 988"/>
              <a:gd name="T100" fmla="*/ 139 w 1088"/>
              <a:gd name="T101" fmla="*/ 477 h 988"/>
              <a:gd name="T102" fmla="*/ 203 w 1088"/>
              <a:gd name="T103" fmla="*/ 500 h 988"/>
              <a:gd name="T104" fmla="*/ 203 w 1088"/>
              <a:gd name="T105" fmla="*/ 514 h 988"/>
              <a:gd name="T106" fmla="*/ 181 w 1088"/>
              <a:gd name="T107" fmla="*/ 542 h 98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088"/>
              <a:gd name="T163" fmla="*/ 0 h 988"/>
              <a:gd name="T164" fmla="*/ 1088 w 1088"/>
              <a:gd name="T165" fmla="*/ 988 h 98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088" h="988">
                <a:moveTo>
                  <a:pt x="275" y="816"/>
                </a:moveTo>
                <a:lnTo>
                  <a:pt x="332" y="807"/>
                </a:lnTo>
                <a:lnTo>
                  <a:pt x="357" y="853"/>
                </a:lnTo>
                <a:lnTo>
                  <a:pt x="394" y="879"/>
                </a:lnTo>
                <a:lnTo>
                  <a:pt x="419" y="869"/>
                </a:lnTo>
                <a:lnTo>
                  <a:pt x="441" y="869"/>
                </a:lnTo>
                <a:lnTo>
                  <a:pt x="478" y="846"/>
                </a:lnTo>
                <a:lnTo>
                  <a:pt x="502" y="874"/>
                </a:lnTo>
                <a:lnTo>
                  <a:pt x="520" y="879"/>
                </a:lnTo>
                <a:lnTo>
                  <a:pt x="567" y="859"/>
                </a:lnTo>
                <a:lnTo>
                  <a:pt x="602" y="879"/>
                </a:lnTo>
                <a:lnTo>
                  <a:pt x="614" y="915"/>
                </a:lnTo>
                <a:lnTo>
                  <a:pt x="638" y="915"/>
                </a:lnTo>
                <a:lnTo>
                  <a:pt x="651" y="929"/>
                </a:lnTo>
                <a:lnTo>
                  <a:pt x="682" y="964"/>
                </a:lnTo>
                <a:lnTo>
                  <a:pt x="695" y="957"/>
                </a:lnTo>
                <a:lnTo>
                  <a:pt x="689" y="915"/>
                </a:lnTo>
                <a:lnTo>
                  <a:pt x="707" y="903"/>
                </a:lnTo>
                <a:lnTo>
                  <a:pt x="733" y="952"/>
                </a:lnTo>
                <a:lnTo>
                  <a:pt x="754" y="959"/>
                </a:lnTo>
                <a:lnTo>
                  <a:pt x="779" y="987"/>
                </a:lnTo>
                <a:lnTo>
                  <a:pt x="797" y="984"/>
                </a:lnTo>
                <a:lnTo>
                  <a:pt x="805" y="971"/>
                </a:lnTo>
                <a:lnTo>
                  <a:pt x="843" y="927"/>
                </a:lnTo>
                <a:lnTo>
                  <a:pt x="860" y="940"/>
                </a:lnTo>
                <a:lnTo>
                  <a:pt x="873" y="922"/>
                </a:lnTo>
                <a:lnTo>
                  <a:pt x="884" y="945"/>
                </a:lnTo>
                <a:lnTo>
                  <a:pt x="922" y="957"/>
                </a:lnTo>
                <a:lnTo>
                  <a:pt x="947" y="957"/>
                </a:lnTo>
                <a:lnTo>
                  <a:pt x="964" y="959"/>
                </a:lnTo>
                <a:lnTo>
                  <a:pt x="955" y="940"/>
                </a:lnTo>
                <a:lnTo>
                  <a:pt x="950" y="881"/>
                </a:lnTo>
                <a:lnTo>
                  <a:pt x="904" y="811"/>
                </a:lnTo>
                <a:lnTo>
                  <a:pt x="929" y="786"/>
                </a:lnTo>
                <a:lnTo>
                  <a:pt x="952" y="744"/>
                </a:lnTo>
                <a:lnTo>
                  <a:pt x="1035" y="744"/>
                </a:lnTo>
                <a:lnTo>
                  <a:pt x="1049" y="733"/>
                </a:lnTo>
                <a:lnTo>
                  <a:pt x="1045" y="697"/>
                </a:lnTo>
                <a:lnTo>
                  <a:pt x="1063" y="669"/>
                </a:lnTo>
                <a:lnTo>
                  <a:pt x="1058" y="651"/>
                </a:lnTo>
                <a:lnTo>
                  <a:pt x="1064" y="622"/>
                </a:lnTo>
                <a:lnTo>
                  <a:pt x="1063" y="468"/>
                </a:lnTo>
                <a:lnTo>
                  <a:pt x="1087" y="419"/>
                </a:lnTo>
                <a:lnTo>
                  <a:pt x="1059" y="388"/>
                </a:lnTo>
                <a:lnTo>
                  <a:pt x="1064" y="368"/>
                </a:lnTo>
                <a:lnTo>
                  <a:pt x="1053" y="352"/>
                </a:lnTo>
                <a:lnTo>
                  <a:pt x="1021" y="363"/>
                </a:lnTo>
                <a:lnTo>
                  <a:pt x="983" y="406"/>
                </a:lnTo>
                <a:lnTo>
                  <a:pt x="947" y="422"/>
                </a:lnTo>
                <a:lnTo>
                  <a:pt x="909" y="473"/>
                </a:lnTo>
                <a:lnTo>
                  <a:pt x="818" y="503"/>
                </a:lnTo>
                <a:lnTo>
                  <a:pt x="777" y="473"/>
                </a:lnTo>
                <a:lnTo>
                  <a:pt x="782" y="454"/>
                </a:lnTo>
                <a:lnTo>
                  <a:pt x="761" y="422"/>
                </a:lnTo>
                <a:lnTo>
                  <a:pt x="749" y="388"/>
                </a:lnTo>
                <a:lnTo>
                  <a:pt x="715" y="388"/>
                </a:lnTo>
                <a:lnTo>
                  <a:pt x="652" y="357"/>
                </a:lnTo>
                <a:lnTo>
                  <a:pt x="629" y="366"/>
                </a:lnTo>
                <a:lnTo>
                  <a:pt x="602" y="352"/>
                </a:lnTo>
                <a:lnTo>
                  <a:pt x="559" y="358"/>
                </a:lnTo>
                <a:lnTo>
                  <a:pt x="520" y="345"/>
                </a:lnTo>
                <a:lnTo>
                  <a:pt x="497" y="314"/>
                </a:lnTo>
                <a:lnTo>
                  <a:pt x="478" y="290"/>
                </a:lnTo>
                <a:lnTo>
                  <a:pt x="467" y="263"/>
                </a:lnTo>
                <a:lnTo>
                  <a:pt x="441" y="236"/>
                </a:lnTo>
                <a:lnTo>
                  <a:pt x="424" y="208"/>
                </a:lnTo>
                <a:lnTo>
                  <a:pt x="382" y="154"/>
                </a:lnTo>
                <a:lnTo>
                  <a:pt x="370" y="122"/>
                </a:lnTo>
                <a:lnTo>
                  <a:pt x="325" y="65"/>
                </a:lnTo>
                <a:lnTo>
                  <a:pt x="313" y="35"/>
                </a:lnTo>
                <a:lnTo>
                  <a:pt x="259" y="9"/>
                </a:lnTo>
                <a:lnTo>
                  <a:pt x="221" y="21"/>
                </a:lnTo>
                <a:lnTo>
                  <a:pt x="190" y="14"/>
                </a:lnTo>
                <a:lnTo>
                  <a:pt x="118" y="0"/>
                </a:lnTo>
                <a:lnTo>
                  <a:pt x="22" y="33"/>
                </a:lnTo>
                <a:lnTo>
                  <a:pt x="4" y="49"/>
                </a:lnTo>
                <a:lnTo>
                  <a:pt x="25" y="76"/>
                </a:lnTo>
                <a:lnTo>
                  <a:pt x="0" y="139"/>
                </a:lnTo>
                <a:lnTo>
                  <a:pt x="7" y="146"/>
                </a:lnTo>
                <a:lnTo>
                  <a:pt x="50" y="173"/>
                </a:lnTo>
                <a:lnTo>
                  <a:pt x="71" y="136"/>
                </a:lnTo>
                <a:lnTo>
                  <a:pt x="110" y="161"/>
                </a:lnTo>
                <a:lnTo>
                  <a:pt x="107" y="179"/>
                </a:lnTo>
                <a:lnTo>
                  <a:pt x="123" y="223"/>
                </a:lnTo>
                <a:lnTo>
                  <a:pt x="147" y="249"/>
                </a:lnTo>
                <a:lnTo>
                  <a:pt x="197" y="257"/>
                </a:lnTo>
                <a:lnTo>
                  <a:pt x="212" y="243"/>
                </a:lnTo>
                <a:lnTo>
                  <a:pt x="242" y="238"/>
                </a:lnTo>
                <a:lnTo>
                  <a:pt x="295" y="190"/>
                </a:lnTo>
                <a:lnTo>
                  <a:pt x="370" y="245"/>
                </a:lnTo>
                <a:lnTo>
                  <a:pt x="345" y="345"/>
                </a:lnTo>
                <a:lnTo>
                  <a:pt x="350" y="417"/>
                </a:lnTo>
                <a:lnTo>
                  <a:pt x="350" y="461"/>
                </a:lnTo>
                <a:lnTo>
                  <a:pt x="332" y="471"/>
                </a:lnTo>
                <a:lnTo>
                  <a:pt x="329" y="585"/>
                </a:lnTo>
                <a:lnTo>
                  <a:pt x="325" y="582"/>
                </a:lnTo>
                <a:lnTo>
                  <a:pt x="304" y="558"/>
                </a:lnTo>
                <a:lnTo>
                  <a:pt x="295" y="558"/>
                </a:lnTo>
                <a:lnTo>
                  <a:pt x="289" y="566"/>
                </a:lnTo>
                <a:lnTo>
                  <a:pt x="229" y="659"/>
                </a:lnTo>
                <a:lnTo>
                  <a:pt x="197" y="696"/>
                </a:lnTo>
                <a:lnTo>
                  <a:pt x="202" y="708"/>
                </a:lnTo>
                <a:lnTo>
                  <a:pt x="265" y="749"/>
                </a:lnTo>
                <a:lnTo>
                  <a:pt x="295" y="742"/>
                </a:lnTo>
                <a:lnTo>
                  <a:pt x="299" y="749"/>
                </a:lnTo>
                <a:lnTo>
                  <a:pt x="295" y="762"/>
                </a:lnTo>
                <a:lnTo>
                  <a:pt x="265" y="774"/>
                </a:lnTo>
                <a:lnTo>
                  <a:pt x="262" y="804"/>
                </a:lnTo>
                <a:lnTo>
                  <a:pt x="275" y="816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193253" y="1426646"/>
            <a:ext cx="2019732" cy="1671589"/>
          </a:xfrm>
          <a:custGeom>
            <a:avLst/>
            <a:gdLst>
              <a:gd name="T0" fmla="*/ 475 w 2117"/>
              <a:gd name="T1" fmla="*/ 1244 h 1903"/>
              <a:gd name="T2" fmla="*/ 539 w 2117"/>
              <a:gd name="T3" fmla="*/ 1136 h 1903"/>
              <a:gd name="T4" fmla="*/ 585 w 2117"/>
              <a:gd name="T5" fmla="*/ 1237 h 1903"/>
              <a:gd name="T6" fmla="*/ 642 w 2117"/>
              <a:gd name="T7" fmla="*/ 1259 h 1903"/>
              <a:gd name="T8" fmla="*/ 716 w 2117"/>
              <a:gd name="T9" fmla="*/ 1151 h 1903"/>
              <a:gd name="T10" fmla="*/ 793 w 2117"/>
              <a:gd name="T11" fmla="*/ 1115 h 1903"/>
              <a:gd name="T12" fmla="*/ 881 w 2117"/>
              <a:gd name="T13" fmla="*/ 1046 h 1903"/>
              <a:gd name="T14" fmla="*/ 934 w 2117"/>
              <a:gd name="T15" fmla="*/ 977 h 1903"/>
              <a:gd name="T16" fmla="*/ 985 w 2117"/>
              <a:gd name="T17" fmla="*/ 900 h 1903"/>
              <a:gd name="T18" fmla="*/ 1037 w 2117"/>
              <a:gd name="T19" fmla="*/ 903 h 1903"/>
              <a:gd name="T20" fmla="*/ 1096 w 2117"/>
              <a:gd name="T21" fmla="*/ 885 h 1903"/>
              <a:gd name="T22" fmla="*/ 1171 w 2117"/>
              <a:gd name="T23" fmla="*/ 879 h 1903"/>
              <a:gd name="T24" fmla="*/ 1242 w 2117"/>
              <a:gd name="T25" fmla="*/ 905 h 1903"/>
              <a:gd name="T26" fmla="*/ 1280 w 2117"/>
              <a:gd name="T27" fmla="*/ 877 h 1903"/>
              <a:gd name="T28" fmla="*/ 1355 w 2117"/>
              <a:gd name="T29" fmla="*/ 808 h 1903"/>
              <a:gd name="T30" fmla="*/ 1419 w 2117"/>
              <a:gd name="T31" fmla="*/ 773 h 1903"/>
              <a:gd name="T32" fmla="*/ 1436 w 2117"/>
              <a:gd name="T33" fmla="*/ 715 h 1903"/>
              <a:gd name="T34" fmla="*/ 1357 w 2117"/>
              <a:gd name="T35" fmla="*/ 672 h 1903"/>
              <a:gd name="T36" fmla="*/ 1339 w 2117"/>
              <a:gd name="T37" fmla="*/ 587 h 1903"/>
              <a:gd name="T38" fmla="*/ 1363 w 2117"/>
              <a:gd name="T39" fmla="*/ 559 h 1903"/>
              <a:gd name="T40" fmla="*/ 1372 w 2117"/>
              <a:gd name="T41" fmla="*/ 492 h 1903"/>
              <a:gd name="T42" fmla="*/ 1372 w 2117"/>
              <a:gd name="T43" fmla="*/ 475 h 1903"/>
              <a:gd name="T44" fmla="*/ 1389 w 2117"/>
              <a:gd name="T45" fmla="*/ 350 h 1903"/>
              <a:gd name="T46" fmla="*/ 1417 w 2117"/>
              <a:gd name="T47" fmla="*/ 363 h 1903"/>
              <a:gd name="T48" fmla="*/ 1428 w 2117"/>
              <a:gd name="T49" fmla="*/ 200 h 1903"/>
              <a:gd name="T50" fmla="*/ 1335 w 2117"/>
              <a:gd name="T51" fmla="*/ 131 h 1903"/>
              <a:gd name="T52" fmla="*/ 1264 w 2117"/>
              <a:gd name="T53" fmla="*/ 89 h 1903"/>
              <a:gd name="T54" fmla="*/ 1194 w 2117"/>
              <a:gd name="T55" fmla="*/ 66 h 1903"/>
              <a:gd name="T56" fmla="*/ 1181 w 2117"/>
              <a:gd name="T57" fmla="*/ 0 h 1903"/>
              <a:gd name="T58" fmla="*/ 1153 w 2117"/>
              <a:gd name="T59" fmla="*/ 66 h 1903"/>
              <a:gd name="T60" fmla="*/ 1117 w 2117"/>
              <a:gd name="T61" fmla="*/ 242 h 1903"/>
              <a:gd name="T62" fmla="*/ 1023 w 2117"/>
              <a:gd name="T63" fmla="*/ 312 h 1903"/>
              <a:gd name="T64" fmla="*/ 959 w 2117"/>
              <a:gd name="T65" fmla="*/ 436 h 1903"/>
              <a:gd name="T66" fmla="*/ 1059 w 2117"/>
              <a:gd name="T67" fmla="*/ 458 h 1903"/>
              <a:gd name="T68" fmla="*/ 1198 w 2117"/>
              <a:gd name="T69" fmla="*/ 503 h 1903"/>
              <a:gd name="T70" fmla="*/ 1099 w 2117"/>
              <a:gd name="T71" fmla="*/ 545 h 1903"/>
              <a:gd name="T72" fmla="*/ 1019 w 2117"/>
              <a:gd name="T73" fmla="*/ 596 h 1903"/>
              <a:gd name="T74" fmla="*/ 913 w 2117"/>
              <a:gd name="T75" fmla="*/ 690 h 1903"/>
              <a:gd name="T76" fmla="*/ 787 w 2117"/>
              <a:gd name="T77" fmla="*/ 709 h 1903"/>
              <a:gd name="T78" fmla="*/ 760 w 2117"/>
              <a:gd name="T79" fmla="*/ 827 h 1903"/>
              <a:gd name="T80" fmla="*/ 568 w 2117"/>
              <a:gd name="T81" fmla="*/ 908 h 1903"/>
              <a:gd name="T82" fmla="*/ 402 w 2117"/>
              <a:gd name="T83" fmla="*/ 958 h 1903"/>
              <a:gd name="T84" fmla="*/ 146 w 2117"/>
              <a:gd name="T85" fmla="*/ 899 h 1903"/>
              <a:gd name="T86" fmla="*/ 8 w 2117"/>
              <a:gd name="T87" fmla="*/ 943 h 1903"/>
              <a:gd name="T88" fmla="*/ 87 w 2117"/>
              <a:gd name="T89" fmla="*/ 1030 h 1903"/>
              <a:gd name="T90" fmla="*/ 165 w 2117"/>
              <a:gd name="T91" fmla="*/ 1063 h 1903"/>
              <a:gd name="T92" fmla="*/ 189 w 2117"/>
              <a:gd name="T93" fmla="*/ 1132 h 1903"/>
              <a:gd name="T94" fmla="*/ 271 w 2117"/>
              <a:gd name="T95" fmla="*/ 1177 h 1903"/>
              <a:gd name="T96" fmla="*/ 390 w 2117"/>
              <a:gd name="T97" fmla="*/ 1167 h 1903"/>
              <a:gd name="T98" fmla="*/ 351 w 2117"/>
              <a:gd name="T99" fmla="*/ 1227 h 19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117"/>
              <a:gd name="T151" fmla="*/ 0 h 1903"/>
              <a:gd name="T152" fmla="*/ 2117 w 2117"/>
              <a:gd name="T153" fmla="*/ 1903 h 190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117" h="1903">
                <a:moveTo>
                  <a:pt x="596" y="1893"/>
                </a:moveTo>
                <a:lnTo>
                  <a:pt x="626" y="1888"/>
                </a:lnTo>
                <a:lnTo>
                  <a:pt x="650" y="1879"/>
                </a:lnTo>
                <a:lnTo>
                  <a:pt x="690" y="1843"/>
                </a:lnTo>
                <a:lnTo>
                  <a:pt x="700" y="1789"/>
                </a:lnTo>
                <a:lnTo>
                  <a:pt x="724" y="1711"/>
                </a:lnTo>
                <a:lnTo>
                  <a:pt x="775" y="1676"/>
                </a:lnTo>
                <a:lnTo>
                  <a:pt x="782" y="1683"/>
                </a:lnTo>
                <a:lnTo>
                  <a:pt x="799" y="1738"/>
                </a:lnTo>
                <a:lnTo>
                  <a:pt x="775" y="1772"/>
                </a:lnTo>
                <a:lnTo>
                  <a:pt x="766" y="1804"/>
                </a:lnTo>
                <a:lnTo>
                  <a:pt x="849" y="1833"/>
                </a:lnTo>
                <a:lnTo>
                  <a:pt x="854" y="1856"/>
                </a:lnTo>
                <a:lnTo>
                  <a:pt x="901" y="1854"/>
                </a:lnTo>
                <a:lnTo>
                  <a:pt x="921" y="1860"/>
                </a:lnTo>
                <a:lnTo>
                  <a:pt x="932" y="1866"/>
                </a:lnTo>
                <a:lnTo>
                  <a:pt x="1014" y="1750"/>
                </a:lnTo>
                <a:lnTo>
                  <a:pt x="1036" y="1743"/>
                </a:lnTo>
                <a:lnTo>
                  <a:pt x="1041" y="1729"/>
                </a:lnTo>
                <a:lnTo>
                  <a:pt x="1039" y="1706"/>
                </a:lnTo>
                <a:lnTo>
                  <a:pt x="1067" y="1666"/>
                </a:lnTo>
                <a:lnTo>
                  <a:pt x="1119" y="1664"/>
                </a:lnTo>
                <a:lnTo>
                  <a:pt x="1139" y="1641"/>
                </a:lnTo>
                <a:lnTo>
                  <a:pt x="1151" y="1652"/>
                </a:lnTo>
                <a:lnTo>
                  <a:pt x="1181" y="1627"/>
                </a:lnTo>
                <a:lnTo>
                  <a:pt x="1197" y="1627"/>
                </a:lnTo>
                <a:lnTo>
                  <a:pt x="1251" y="1548"/>
                </a:lnTo>
                <a:lnTo>
                  <a:pt x="1279" y="1550"/>
                </a:lnTo>
                <a:lnTo>
                  <a:pt x="1314" y="1525"/>
                </a:lnTo>
                <a:lnTo>
                  <a:pt x="1323" y="1534"/>
                </a:lnTo>
                <a:lnTo>
                  <a:pt x="1388" y="1502"/>
                </a:lnTo>
                <a:lnTo>
                  <a:pt x="1356" y="1448"/>
                </a:lnTo>
                <a:lnTo>
                  <a:pt x="1365" y="1394"/>
                </a:lnTo>
                <a:lnTo>
                  <a:pt x="1393" y="1336"/>
                </a:lnTo>
                <a:lnTo>
                  <a:pt x="1416" y="1327"/>
                </a:lnTo>
                <a:lnTo>
                  <a:pt x="1430" y="1334"/>
                </a:lnTo>
                <a:lnTo>
                  <a:pt x="1430" y="1375"/>
                </a:lnTo>
                <a:lnTo>
                  <a:pt x="1447" y="1387"/>
                </a:lnTo>
                <a:lnTo>
                  <a:pt x="1488" y="1357"/>
                </a:lnTo>
                <a:lnTo>
                  <a:pt x="1505" y="1339"/>
                </a:lnTo>
                <a:lnTo>
                  <a:pt x="1521" y="1347"/>
                </a:lnTo>
                <a:lnTo>
                  <a:pt x="1542" y="1329"/>
                </a:lnTo>
                <a:lnTo>
                  <a:pt x="1584" y="1327"/>
                </a:lnTo>
                <a:lnTo>
                  <a:pt x="1591" y="1312"/>
                </a:lnTo>
                <a:lnTo>
                  <a:pt x="1581" y="1290"/>
                </a:lnTo>
                <a:lnTo>
                  <a:pt x="1610" y="1261"/>
                </a:lnTo>
                <a:lnTo>
                  <a:pt x="1645" y="1243"/>
                </a:lnTo>
                <a:lnTo>
                  <a:pt x="1700" y="1303"/>
                </a:lnTo>
                <a:lnTo>
                  <a:pt x="1697" y="1324"/>
                </a:lnTo>
                <a:lnTo>
                  <a:pt x="1724" y="1368"/>
                </a:lnTo>
                <a:lnTo>
                  <a:pt x="1789" y="1372"/>
                </a:lnTo>
                <a:lnTo>
                  <a:pt x="1803" y="1342"/>
                </a:lnTo>
                <a:lnTo>
                  <a:pt x="1787" y="1255"/>
                </a:lnTo>
                <a:lnTo>
                  <a:pt x="1801" y="1240"/>
                </a:lnTo>
                <a:lnTo>
                  <a:pt x="1831" y="1261"/>
                </a:lnTo>
                <a:lnTo>
                  <a:pt x="1859" y="1300"/>
                </a:lnTo>
                <a:lnTo>
                  <a:pt x="1901" y="1236"/>
                </a:lnTo>
                <a:lnTo>
                  <a:pt x="1921" y="1231"/>
                </a:lnTo>
                <a:lnTo>
                  <a:pt x="1951" y="1198"/>
                </a:lnTo>
                <a:lnTo>
                  <a:pt x="1967" y="1198"/>
                </a:lnTo>
                <a:lnTo>
                  <a:pt x="1994" y="1171"/>
                </a:lnTo>
                <a:lnTo>
                  <a:pt x="2009" y="1171"/>
                </a:lnTo>
                <a:lnTo>
                  <a:pt x="2023" y="1146"/>
                </a:lnTo>
                <a:lnTo>
                  <a:pt x="2060" y="1146"/>
                </a:lnTo>
                <a:lnTo>
                  <a:pt x="2099" y="1111"/>
                </a:lnTo>
                <a:lnTo>
                  <a:pt x="2116" y="1095"/>
                </a:lnTo>
                <a:lnTo>
                  <a:pt x="2116" y="1076"/>
                </a:lnTo>
                <a:lnTo>
                  <a:pt x="2085" y="1060"/>
                </a:lnTo>
                <a:lnTo>
                  <a:pt x="2085" y="1023"/>
                </a:lnTo>
                <a:lnTo>
                  <a:pt x="2036" y="958"/>
                </a:lnTo>
                <a:lnTo>
                  <a:pt x="1986" y="1005"/>
                </a:lnTo>
                <a:lnTo>
                  <a:pt x="1971" y="996"/>
                </a:lnTo>
                <a:lnTo>
                  <a:pt x="1969" y="969"/>
                </a:lnTo>
                <a:lnTo>
                  <a:pt x="1949" y="939"/>
                </a:lnTo>
                <a:lnTo>
                  <a:pt x="1944" y="907"/>
                </a:lnTo>
                <a:lnTo>
                  <a:pt x="1944" y="870"/>
                </a:lnTo>
                <a:lnTo>
                  <a:pt x="1910" y="844"/>
                </a:lnTo>
                <a:lnTo>
                  <a:pt x="1905" y="832"/>
                </a:lnTo>
                <a:lnTo>
                  <a:pt x="1913" y="810"/>
                </a:lnTo>
                <a:lnTo>
                  <a:pt x="1979" y="828"/>
                </a:lnTo>
                <a:lnTo>
                  <a:pt x="1981" y="798"/>
                </a:lnTo>
                <a:lnTo>
                  <a:pt x="2004" y="771"/>
                </a:lnTo>
                <a:lnTo>
                  <a:pt x="1989" y="759"/>
                </a:lnTo>
                <a:lnTo>
                  <a:pt x="1992" y="729"/>
                </a:lnTo>
                <a:lnTo>
                  <a:pt x="2023" y="717"/>
                </a:lnTo>
                <a:lnTo>
                  <a:pt x="2028" y="704"/>
                </a:lnTo>
                <a:lnTo>
                  <a:pt x="2023" y="697"/>
                </a:lnTo>
                <a:lnTo>
                  <a:pt x="1992" y="704"/>
                </a:lnTo>
                <a:lnTo>
                  <a:pt x="1931" y="662"/>
                </a:lnTo>
                <a:lnTo>
                  <a:pt x="1926" y="650"/>
                </a:lnTo>
                <a:lnTo>
                  <a:pt x="1956" y="613"/>
                </a:lnTo>
                <a:lnTo>
                  <a:pt x="2017" y="518"/>
                </a:lnTo>
                <a:lnTo>
                  <a:pt x="2023" y="511"/>
                </a:lnTo>
                <a:lnTo>
                  <a:pt x="2033" y="511"/>
                </a:lnTo>
                <a:lnTo>
                  <a:pt x="2053" y="536"/>
                </a:lnTo>
                <a:lnTo>
                  <a:pt x="2058" y="538"/>
                </a:lnTo>
                <a:lnTo>
                  <a:pt x="2060" y="424"/>
                </a:lnTo>
                <a:lnTo>
                  <a:pt x="2078" y="415"/>
                </a:lnTo>
                <a:lnTo>
                  <a:pt x="2078" y="370"/>
                </a:lnTo>
                <a:lnTo>
                  <a:pt x="2073" y="297"/>
                </a:lnTo>
                <a:lnTo>
                  <a:pt x="2099" y="196"/>
                </a:lnTo>
                <a:lnTo>
                  <a:pt x="2023" y="142"/>
                </a:lnTo>
                <a:lnTo>
                  <a:pt x="1969" y="189"/>
                </a:lnTo>
                <a:lnTo>
                  <a:pt x="1939" y="194"/>
                </a:lnTo>
                <a:lnTo>
                  <a:pt x="1926" y="210"/>
                </a:lnTo>
                <a:lnTo>
                  <a:pt x="1875" y="201"/>
                </a:lnTo>
                <a:lnTo>
                  <a:pt x="1851" y="174"/>
                </a:lnTo>
                <a:lnTo>
                  <a:pt x="1836" y="132"/>
                </a:lnTo>
                <a:lnTo>
                  <a:pt x="1838" y="114"/>
                </a:lnTo>
                <a:lnTo>
                  <a:pt x="1799" y="88"/>
                </a:lnTo>
                <a:lnTo>
                  <a:pt x="1777" y="126"/>
                </a:lnTo>
                <a:lnTo>
                  <a:pt x="1734" y="98"/>
                </a:lnTo>
                <a:lnTo>
                  <a:pt x="1727" y="91"/>
                </a:lnTo>
                <a:lnTo>
                  <a:pt x="1752" y="27"/>
                </a:lnTo>
                <a:lnTo>
                  <a:pt x="1731" y="0"/>
                </a:lnTo>
                <a:lnTo>
                  <a:pt x="1715" y="0"/>
                </a:lnTo>
                <a:lnTo>
                  <a:pt x="1669" y="32"/>
                </a:lnTo>
                <a:lnTo>
                  <a:pt x="1633" y="86"/>
                </a:lnTo>
                <a:lnTo>
                  <a:pt x="1647" y="96"/>
                </a:lnTo>
                <a:lnTo>
                  <a:pt x="1674" y="98"/>
                </a:lnTo>
                <a:lnTo>
                  <a:pt x="1697" y="156"/>
                </a:lnTo>
                <a:lnTo>
                  <a:pt x="1685" y="177"/>
                </a:lnTo>
                <a:lnTo>
                  <a:pt x="1663" y="210"/>
                </a:lnTo>
                <a:lnTo>
                  <a:pt x="1622" y="358"/>
                </a:lnTo>
                <a:lnTo>
                  <a:pt x="1638" y="384"/>
                </a:lnTo>
                <a:lnTo>
                  <a:pt x="1625" y="405"/>
                </a:lnTo>
                <a:lnTo>
                  <a:pt x="1535" y="470"/>
                </a:lnTo>
                <a:lnTo>
                  <a:pt x="1485" y="463"/>
                </a:lnTo>
                <a:lnTo>
                  <a:pt x="1458" y="452"/>
                </a:lnTo>
                <a:lnTo>
                  <a:pt x="1452" y="465"/>
                </a:lnTo>
                <a:lnTo>
                  <a:pt x="1412" y="625"/>
                </a:lnTo>
                <a:lnTo>
                  <a:pt x="1393" y="646"/>
                </a:lnTo>
                <a:lnTo>
                  <a:pt x="1403" y="674"/>
                </a:lnTo>
                <a:lnTo>
                  <a:pt x="1428" y="697"/>
                </a:lnTo>
                <a:lnTo>
                  <a:pt x="1470" y="672"/>
                </a:lnTo>
                <a:lnTo>
                  <a:pt x="1537" y="679"/>
                </a:lnTo>
                <a:lnTo>
                  <a:pt x="1556" y="646"/>
                </a:lnTo>
                <a:lnTo>
                  <a:pt x="1591" y="637"/>
                </a:lnTo>
                <a:lnTo>
                  <a:pt x="1657" y="662"/>
                </a:lnTo>
                <a:lnTo>
                  <a:pt x="1739" y="746"/>
                </a:lnTo>
                <a:lnTo>
                  <a:pt x="1739" y="764"/>
                </a:lnTo>
                <a:lnTo>
                  <a:pt x="1722" y="776"/>
                </a:lnTo>
                <a:lnTo>
                  <a:pt x="1627" y="783"/>
                </a:lnTo>
                <a:lnTo>
                  <a:pt x="1596" y="807"/>
                </a:lnTo>
                <a:lnTo>
                  <a:pt x="1572" y="802"/>
                </a:lnTo>
                <a:lnTo>
                  <a:pt x="1554" y="832"/>
                </a:lnTo>
                <a:lnTo>
                  <a:pt x="1509" y="840"/>
                </a:lnTo>
                <a:lnTo>
                  <a:pt x="1479" y="884"/>
                </a:lnTo>
                <a:lnTo>
                  <a:pt x="1475" y="916"/>
                </a:lnTo>
                <a:lnTo>
                  <a:pt x="1411" y="958"/>
                </a:lnTo>
                <a:lnTo>
                  <a:pt x="1370" y="964"/>
                </a:lnTo>
                <a:lnTo>
                  <a:pt x="1326" y="1023"/>
                </a:lnTo>
                <a:lnTo>
                  <a:pt x="1284" y="1048"/>
                </a:lnTo>
                <a:lnTo>
                  <a:pt x="1202" y="1030"/>
                </a:lnTo>
                <a:lnTo>
                  <a:pt x="1176" y="1018"/>
                </a:lnTo>
                <a:lnTo>
                  <a:pt x="1143" y="1051"/>
                </a:lnTo>
                <a:lnTo>
                  <a:pt x="1129" y="1107"/>
                </a:lnTo>
                <a:lnTo>
                  <a:pt x="1172" y="1171"/>
                </a:lnTo>
                <a:lnTo>
                  <a:pt x="1143" y="1201"/>
                </a:lnTo>
                <a:lnTo>
                  <a:pt x="1104" y="1226"/>
                </a:lnTo>
                <a:lnTo>
                  <a:pt x="1044" y="1300"/>
                </a:lnTo>
                <a:lnTo>
                  <a:pt x="967" y="1334"/>
                </a:lnTo>
                <a:lnTo>
                  <a:pt x="841" y="1347"/>
                </a:lnTo>
                <a:lnTo>
                  <a:pt x="825" y="1345"/>
                </a:lnTo>
                <a:lnTo>
                  <a:pt x="679" y="1407"/>
                </a:lnTo>
                <a:lnTo>
                  <a:pt x="608" y="1448"/>
                </a:lnTo>
                <a:lnTo>
                  <a:pt x="590" y="1438"/>
                </a:lnTo>
                <a:lnTo>
                  <a:pt x="583" y="1420"/>
                </a:lnTo>
                <a:lnTo>
                  <a:pt x="492" y="1414"/>
                </a:lnTo>
                <a:lnTo>
                  <a:pt x="391" y="1382"/>
                </a:lnTo>
                <a:lnTo>
                  <a:pt x="363" y="1350"/>
                </a:lnTo>
                <a:lnTo>
                  <a:pt x="212" y="1332"/>
                </a:lnTo>
                <a:lnTo>
                  <a:pt x="184" y="1345"/>
                </a:lnTo>
                <a:lnTo>
                  <a:pt x="2" y="1327"/>
                </a:lnTo>
                <a:lnTo>
                  <a:pt x="0" y="1354"/>
                </a:lnTo>
                <a:lnTo>
                  <a:pt x="12" y="1398"/>
                </a:lnTo>
                <a:lnTo>
                  <a:pt x="4" y="1465"/>
                </a:lnTo>
                <a:lnTo>
                  <a:pt x="56" y="1542"/>
                </a:lnTo>
                <a:lnTo>
                  <a:pt x="85" y="1560"/>
                </a:lnTo>
                <a:lnTo>
                  <a:pt x="127" y="1527"/>
                </a:lnTo>
                <a:lnTo>
                  <a:pt x="214" y="1527"/>
                </a:lnTo>
                <a:lnTo>
                  <a:pt x="236" y="1534"/>
                </a:lnTo>
                <a:lnTo>
                  <a:pt x="249" y="1555"/>
                </a:lnTo>
                <a:lnTo>
                  <a:pt x="240" y="1576"/>
                </a:lnTo>
                <a:lnTo>
                  <a:pt x="190" y="1616"/>
                </a:lnTo>
                <a:lnTo>
                  <a:pt x="195" y="1636"/>
                </a:lnTo>
                <a:lnTo>
                  <a:pt x="253" y="1678"/>
                </a:lnTo>
                <a:lnTo>
                  <a:pt x="274" y="1678"/>
                </a:lnTo>
                <a:lnTo>
                  <a:pt x="282" y="1688"/>
                </a:lnTo>
                <a:lnTo>
                  <a:pt x="277" y="1706"/>
                </a:lnTo>
                <a:lnTo>
                  <a:pt x="312" y="1734"/>
                </a:lnTo>
                <a:lnTo>
                  <a:pt x="394" y="1744"/>
                </a:lnTo>
                <a:lnTo>
                  <a:pt x="430" y="1736"/>
                </a:lnTo>
                <a:lnTo>
                  <a:pt x="481" y="1686"/>
                </a:lnTo>
                <a:lnTo>
                  <a:pt x="541" y="1690"/>
                </a:lnTo>
                <a:lnTo>
                  <a:pt x="566" y="1729"/>
                </a:lnTo>
                <a:lnTo>
                  <a:pt x="552" y="1761"/>
                </a:lnTo>
                <a:lnTo>
                  <a:pt x="554" y="1782"/>
                </a:lnTo>
                <a:lnTo>
                  <a:pt x="523" y="1802"/>
                </a:lnTo>
                <a:lnTo>
                  <a:pt x="510" y="1819"/>
                </a:lnTo>
                <a:lnTo>
                  <a:pt x="514" y="1860"/>
                </a:lnTo>
                <a:lnTo>
                  <a:pt x="571" y="1902"/>
                </a:lnTo>
                <a:lnTo>
                  <a:pt x="596" y="1893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1294040" y="1890109"/>
            <a:ext cx="1834105" cy="1278427"/>
          </a:xfrm>
          <a:custGeom>
            <a:avLst/>
            <a:gdLst>
              <a:gd name="T0" fmla="*/ 908 w 1922"/>
              <a:gd name="T1" fmla="*/ 34 h 1456"/>
              <a:gd name="T2" fmla="*/ 949 w 1922"/>
              <a:gd name="T3" fmla="*/ 83 h 1456"/>
              <a:gd name="T4" fmla="*/ 1006 w 1922"/>
              <a:gd name="T5" fmla="*/ 119 h 1456"/>
              <a:gd name="T6" fmla="*/ 1055 w 1922"/>
              <a:gd name="T7" fmla="*/ 215 h 1456"/>
              <a:gd name="T8" fmla="*/ 1028 w 1922"/>
              <a:gd name="T9" fmla="*/ 288 h 1456"/>
              <a:gd name="T10" fmla="*/ 1172 w 1922"/>
              <a:gd name="T11" fmla="*/ 351 h 1456"/>
              <a:gd name="T12" fmla="*/ 1272 w 1922"/>
              <a:gd name="T13" fmla="*/ 423 h 1456"/>
              <a:gd name="T14" fmla="*/ 1323 w 1922"/>
              <a:gd name="T15" fmla="*/ 531 h 1456"/>
              <a:gd name="T16" fmla="*/ 1286 w 1922"/>
              <a:gd name="T17" fmla="*/ 579 h 1456"/>
              <a:gd name="T18" fmla="*/ 1152 w 1922"/>
              <a:gd name="T19" fmla="*/ 651 h 1456"/>
              <a:gd name="T20" fmla="*/ 1133 w 1922"/>
              <a:gd name="T21" fmla="*/ 764 h 1456"/>
              <a:gd name="T22" fmla="*/ 944 w 1922"/>
              <a:gd name="T23" fmla="*/ 819 h 1456"/>
              <a:gd name="T24" fmla="*/ 978 w 1922"/>
              <a:gd name="T25" fmla="*/ 922 h 1456"/>
              <a:gd name="T26" fmla="*/ 957 w 1922"/>
              <a:gd name="T27" fmla="*/ 955 h 1456"/>
              <a:gd name="T28" fmla="*/ 929 w 1922"/>
              <a:gd name="T29" fmla="*/ 981 h 1456"/>
              <a:gd name="T30" fmla="*/ 854 w 1922"/>
              <a:gd name="T31" fmla="*/ 962 h 1456"/>
              <a:gd name="T32" fmla="*/ 725 w 1922"/>
              <a:gd name="T33" fmla="*/ 945 h 1456"/>
              <a:gd name="T34" fmla="*/ 596 w 1922"/>
              <a:gd name="T35" fmla="*/ 967 h 1456"/>
              <a:gd name="T36" fmla="*/ 495 w 1922"/>
              <a:gd name="T37" fmla="*/ 952 h 1456"/>
              <a:gd name="T38" fmla="*/ 381 w 1922"/>
              <a:gd name="T39" fmla="*/ 961 h 1456"/>
              <a:gd name="T40" fmla="*/ 316 w 1922"/>
              <a:gd name="T41" fmla="*/ 930 h 1456"/>
              <a:gd name="T42" fmla="*/ 247 w 1922"/>
              <a:gd name="T43" fmla="*/ 884 h 1456"/>
              <a:gd name="T44" fmla="*/ 101 w 1922"/>
              <a:gd name="T45" fmla="*/ 858 h 1456"/>
              <a:gd name="T46" fmla="*/ 81 w 1922"/>
              <a:gd name="T47" fmla="*/ 802 h 1456"/>
              <a:gd name="T48" fmla="*/ 51 w 1922"/>
              <a:gd name="T49" fmla="*/ 763 h 1456"/>
              <a:gd name="T50" fmla="*/ 28 w 1922"/>
              <a:gd name="T51" fmla="*/ 724 h 1456"/>
              <a:gd name="T52" fmla="*/ 49 w 1922"/>
              <a:gd name="T53" fmla="*/ 679 h 1456"/>
              <a:gd name="T54" fmla="*/ 6 w 1922"/>
              <a:gd name="T55" fmla="*/ 625 h 1456"/>
              <a:gd name="T56" fmla="*/ 5 w 1922"/>
              <a:gd name="T57" fmla="*/ 567 h 1456"/>
              <a:gd name="T58" fmla="*/ 30 w 1922"/>
              <a:gd name="T59" fmla="*/ 528 h 1456"/>
              <a:gd name="T60" fmla="*/ 104 w 1922"/>
              <a:gd name="T61" fmla="*/ 503 h 1456"/>
              <a:gd name="T62" fmla="*/ 140 w 1922"/>
              <a:gd name="T63" fmla="*/ 506 h 1456"/>
              <a:gd name="T64" fmla="*/ 184 w 1922"/>
              <a:gd name="T65" fmla="*/ 526 h 1456"/>
              <a:gd name="T66" fmla="*/ 316 w 1922"/>
              <a:gd name="T67" fmla="*/ 481 h 1456"/>
              <a:gd name="T68" fmla="*/ 431 w 1922"/>
              <a:gd name="T69" fmla="*/ 409 h 1456"/>
              <a:gd name="T70" fmla="*/ 466 w 1922"/>
              <a:gd name="T71" fmla="*/ 378 h 1456"/>
              <a:gd name="T72" fmla="*/ 446 w 1922"/>
              <a:gd name="T73" fmla="*/ 256 h 1456"/>
              <a:gd name="T74" fmla="*/ 547 w 1922"/>
              <a:gd name="T75" fmla="*/ 235 h 1456"/>
              <a:gd name="T76" fmla="*/ 590 w 1922"/>
              <a:gd name="T77" fmla="*/ 256 h 1456"/>
              <a:gd name="T78" fmla="*/ 642 w 1922"/>
              <a:gd name="T79" fmla="*/ 123 h 1456"/>
              <a:gd name="T80" fmla="*/ 722 w 1922"/>
              <a:gd name="T81" fmla="*/ 140 h 1456"/>
              <a:gd name="T82" fmla="*/ 790 w 1922"/>
              <a:gd name="T83" fmla="*/ 62 h 1456"/>
              <a:gd name="T84" fmla="*/ 853 w 1922"/>
              <a:gd name="T85" fmla="*/ 28 h 1456"/>
              <a:gd name="T86" fmla="*/ 902 w 1922"/>
              <a:gd name="T87" fmla="*/ 9 h 14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922"/>
              <a:gd name="T133" fmla="*/ 0 h 1456"/>
              <a:gd name="T134" fmla="*/ 1922 w 1922"/>
              <a:gd name="T135" fmla="*/ 1456 h 14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922" h="1456">
                <a:moveTo>
                  <a:pt x="1310" y="13"/>
                </a:moveTo>
                <a:lnTo>
                  <a:pt x="1333" y="13"/>
                </a:lnTo>
                <a:lnTo>
                  <a:pt x="1318" y="50"/>
                </a:lnTo>
                <a:lnTo>
                  <a:pt x="1337" y="71"/>
                </a:lnTo>
                <a:lnTo>
                  <a:pt x="1337" y="87"/>
                </a:lnTo>
                <a:lnTo>
                  <a:pt x="1377" y="123"/>
                </a:lnTo>
                <a:lnTo>
                  <a:pt x="1387" y="152"/>
                </a:lnTo>
                <a:lnTo>
                  <a:pt x="1439" y="158"/>
                </a:lnTo>
                <a:lnTo>
                  <a:pt x="1460" y="177"/>
                </a:lnTo>
                <a:lnTo>
                  <a:pt x="1473" y="177"/>
                </a:lnTo>
                <a:lnTo>
                  <a:pt x="1503" y="239"/>
                </a:lnTo>
                <a:lnTo>
                  <a:pt x="1532" y="319"/>
                </a:lnTo>
                <a:lnTo>
                  <a:pt x="1517" y="363"/>
                </a:lnTo>
                <a:lnTo>
                  <a:pt x="1520" y="380"/>
                </a:lnTo>
                <a:lnTo>
                  <a:pt x="1492" y="427"/>
                </a:lnTo>
                <a:lnTo>
                  <a:pt x="1499" y="467"/>
                </a:lnTo>
                <a:lnTo>
                  <a:pt x="1597" y="506"/>
                </a:lnTo>
                <a:lnTo>
                  <a:pt x="1701" y="521"/>
                </a:lnTo>
                <a:lnTo>
                  <a:pt x="1809" y="596"/>
                </a:lnTo>
                <a:lnTo>
                  <a:pt x="1844" y="606"/>
                </a:lnTo>
                <a:lnTo>
                  <a:pt x="1846" y="627"/>
                </a:lnTo>
                <a:lnTo>
                  <a:pt x="1869" y="674"/>
                </a:lnTo>
                <a:lnTo>
                  <a:pt x="1891" y="735"/>
                </a:lnTo>
                <a:lnTo>
                  <a:pt x="1921" y="788"/>
                </a:lnTo>
                <a:lnTo>
                  <a:pt x="1904" y="807"/>
                </a:lnTo>
                <a:lnTo>
                  <a:pt x="1904" y="843"/>
                </a:lnTo>
                <a:lnTo>
                  <a:pt x="1867" y="858"/>
                </a:lnTo>
                <a:lnTo>
                  <a:pt x="1774" y="897"/>
                </a:lnTo>
                <a:lnTo>
                  <a:pt x="1715" y="945"/>
                </a:lnTo>
                <a:lnTo>
                  <a:pt x="1673" y="965"/>
                </a:lnTo>
                <a:lnTo>
                  <a:pt x="1666" y="995"/>
                </a:lnTo>
                <a:lnTo>
                  <a:pt x="1678" y="1138"/>
                </a:lnTo>
                <a:lnTo>
                  <a:pt x="1645" y="1133"/>
                </a:lnTo>
                <a:lnTo>
                  <a:pt x="1629" y="1145"/>
                </a:lnTo>
                <a:lnTo>
                  <a:pt x="1402" y="1189"/>
                </a:lnTo>
                <a:lnTo>
                  <a:pt x="1370" y="1215"/>
                </a:lnTo>
                <a:lnTo>
                  <a:pt x="1375" y="1275"/>
                </a:lnTo>
                <a:lnTo>
                  <a:pt x="1441" y="1332"/>
                </a:lnTo>
                <a:lnTo>
                  <a:pt x="1419" y="1367"/>
                </a:lnTo>
                <a:lnTo>
                  <a:pt x="1387" y="1383"/>
                </a:lnTo>
                <a:lnTo>
                  <a:pt x="1382" y="1401"/>
                </a:lnTo>
                <a:lnTo>
                  <a:pt x="1389" y="1416"/>
                </a:lnTo>
                <a:lnTo>
                  <a:pt x="1407" y="1416"/>
                </a:lnTo>
                <a:lnTo>
                  <a:pt x="1417" y="1429"/>
                </a:lnTo>
                <a:lnTo>
                  <a:pt x="1349" y="1455"/>
                </a:lnTo>
                <a:lnTo>
                  <a:pt x="1310" y="1439"/>
                </a:lnTo>
                <a:lnTo>
                  <a:pt x="1291" y="1427"/>
                </a:lnTo>
                <a:lnTo>
                  <a:pt x="1240" y="1427"/>
                </a:lnTo>
                <a:lnTo>
                  <a:pt x="1151" y="1387"/>
                </a:lnTo>
                <a:lnTo>
                  <a:pt x="1097" y="1387"/>
                </a:lnTo>
                <a:lnTo>
                  <a:pt x="1053" y="1401"/>
                </a:lnTo>
                <a:lnTo>
                  <a:pt x="1004" y="1401"/>
                </a:lnTo>
                <a:lnTo>
                  <a:pt x="927" y="1441"/>
                </a:lnTo>
                <a:lnTo>
                  <a:pt x="865" y="1434"/>
                </a:lnTo>
                <a:lnTo>
                  <a:pt x="802" y="1455"/>
                </a:lnTo>
                <a:lnTo>
                  <a:pt x="752" y="1439"/>
                </a:lnTo>
                <a:lnTo>
                  <a:pt x="719" y="1411"/>
                </a:lnTo>
                <a:lnTo>
                  <a:pt x="638" y="1401"/>
                </a:lnTo>
                <a:lnTo>
                  <a:pt x="583" y="1437"/>
                </a:lnTo>
                <a:lnTo>
                  <a:pt x="553" y="1425"/>
                </a:lnTo>
                <a:lnTo>
                  <a:pt x="529" y="1405"/>
                </a:lnTo>
                <a:lnTo>
                  <a:pt x="470" y="1389"/>
                </a:lnTo>
                <a:lnTo>
                  <a:pt x="459" y="1379"/>
                </a:lnTo>
                <a:lnTo>
                  <a:pt x="435" y="1378"/>
                </a:lnTo>
                <a:lnTo>
                  <a:pt x="398" y="1319"/>
                </a:lnTo>
                <a:lnTo>
                  <a:pt x="359" y="1311"/>
                </a:lnTo>
                <a:lnTo>
                  <a:pt x="267" y="1341"/>
                </a:lnTo>
                <a:lnTo>
                  <a:pt x="226" y="1332"/>
                </a:lnTo>
                <a:lnTo>
                  <a:pt x="146" y="1272"/>
                </a:lnTo>
                <a:lnTo>
                  <a:pt x="123" y="1270"/>
                </a:lnTo>
                <a:lnTo>
                  <a:pt x="105" y="1229"/>
                </a:lnTo>
                <a:lnTo>
                  <a:pt x="118" y="1189"/>
                </a:lnTo>
                <a:lnTo>
                  <a:pt x="113" y="1170"/>
                </a:lnTo>
                <a:lnTo>
                  <a:pt x="83" y="1150"/>
                </a:lnTo>
                <a:lnTo>
                  <a:pt x="74" y="1131"/>
                </a:lnTo>
                <a:lnTo>
                  <a:pt x="11" y="1096"/>
                </a:lnTo>
                <a:lnTo>
                  <a:pt x="11" y="1086"/>
                </a:lnTo>
                <a:lnTo>
                  <a:pt x="41" y="1074"/>
                </a:lnTo>
                <a:lnTo>
                  <a:pt x="58" y="1084"/>
                </a:lnTo>
                <a:lnTo>
                  <a:pt x="76" y="1067"/>
                </a:lnTo>
                <a:lnTo>
                  <a:pt x="71" y="1007"/>
                </a:lnTo>
                <a:lnTo>
                  <a:pt x="76" y="958"/>
                </a:lnTo>
                <a:lnTo>
                  <a:pt x="37" y="918"/>
                </a:lnTo>
                <a:lnTo>
                  <a:pt x="9" y="926"/>
                </a:lnTo>
                <a:lnTo>
                  <a:pt x="0" y="897"/>
                </a:lnTo>
                <a:lnTo>
                  <a:pt x="14" y="866"/>
                </a:lnTo>
                <a:lnTo>
                  <a:pt x="7" y="840"/>
                </a:lnTo>
                <a:lnTo>
                  <a:pt x="34" y="815"/>
                </a:lnTo>
                <a:lnTo>
                  <a:pt x="44" y="804"/>
                </a:lnTo>
                <a:lnTo>
                  <a:pt x="44" y="783"/>
                </a:lnTo>
                <a:lnTo>
                  <a:pt x="81" y="766"/>
                </a:lnTo>
                <a:lnTo>
                  <a:pt x="118" y="758"/>
                </a:lnTo>
                <a:lnTo>
                  <a:pt x="151" y="746"/>
                </a:lnTo>
                <a:lnTo>
                  <a:pt x="177" y="753"/>
                </a:lnTo>
                <a:lnTo>
                  <a:pt x="197" y="746"/>
                </a:lnTo>
                <a:lnTo>
                  <a:pt x="203" y="750"/>
                </a:lnTo>
                <a:lnTo>
                  <a:pt x="207" y="776"/>
                </a:lnTo>
                <a:lnTo>
                  <a:pt x="224" y="783"/>
                </a:lnTo>
                <a:lnTo>
                  <a:pt x="267" y="780"/>
                </a:lnTo>
                <a:lnTo>
                  <a:pt x="314" y="728"/>
                </a:lnTo>
                <a:lnTo>
                  <a:pt x="410" y="748"/>
                </a:lnTo>
                <a:lnTo>
                  <a:pt x="459" y="713"/>
                </a:lnTo>
                <a:lnTo>
                  <a:pt x="602" y="681"/>
                </a:lnTo>
                <a:lnTo>
                  <a:pt x="611" y="660"/>
                </a:lnTo>
                <a:lnTo>
                  <a:pt x="625" y="606"/>
                </a:lnTo>
                <a:lnTo>
                  <a:pt x="664" y="575"/>
                </a:lnTo>
                <a:lnTo>
                  <a:pt x="676" y="575"/>
                </a:lnTo>
                <a:lnTo>
                  <a:pt x="676" y="560"/>
                </a:lnTo>
                <a:lnTo>
                  <a:pt x="680" y="422"/>
                </a:lnTo>
                <a:lnTo>
                  <a:pt x="686" y="394"/>
                </a:lnTo>
                <a:lnTo>
                  <a:pt x="647" y="380"/>
                </a:lnTo>
                <a:lnTo>
                  <a:pt x="645" y="370"/>
                </a:lnTo>
                <a:lnTo>
                  <a:pt x="686" y="358"/>
                </a:lnTo>
                <a:lnTo>
                  <a:pt x="794" y="349"/>
                </a:lnTo>
                <a:lnTo>
                  <a:pt x="807" y="370"/>
                </a:lnTo>
                <a:lnTo>
                  <a:pt x="848" y="380"/>
                </a:lnTo>
                <a:lnTo>
                  <a:pt x="857" y="380"/>
                </a:lnTo>
                <a:lnTo>
                  <a:pt x="872" y="362"/>
                </a:lnTo>
                <a:lnTo>
                  <a:pt x="853" y="344"/>
                </a:lnTo>
                <a:lnTo>
                  <a:pt x="932" y="183"/>
                </a:lnTo>
                <a:lnTo>
                  <a:pt x="944" y="172"/>
                </a:lnTo>
                <a:lnTo>
                  <a:pt x="1016" y="207"/>
                </a:lnTo>
                <a:lnTo>
                  <a:pt x="1048" y="207"/>
                </a:lnTo>
                <a:lnTo>
                  <a:pt x="1063" y="227"/>
                </a:lnTo>
                <a:lnTo>
                  <a:pt x="1129" y="207"/>
                </a:lnTo>
                <a:lnTo>
                  <a:pt x="1147" y="92"/>
                </a:lnTo>
                <a:lnTo>
                  <a:pt x="1175" y="74"/>
                </a:lnTo>
                <a:lnTo>
                  <a:pt x="1214" y="71"/>
                </a:lnTo>
                <a:lnTo>
                  <a:pt x="1238" y="41"/>
                </a:lnTo>
                <a:lnTo>
                  <a:pt x="1245" y="13"/>
                </a:lnTo>
                <a:lnTo>
                  <a:pt x="1265" y="0"/>
                </a:lnTo>
                <a:lnTo>
                  <a:pt x="1310" y="13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886061" y="2357477"/>
            <a:ext cx="520864" cy="466066"/>
          </a:xfrm>
          <a:custGeom>
            <a:avLst/>
            <a:gdLst>
              <a:gd name="T0" fmla="*/ 311 w 548"/>
              <a:gd name="T1" fmla="*/ 249 h 530"/>
              <a:gd name="T2" fmla="*/ 349 w 548"/>
              <a:gd name="T3" fmla="*/ 190 h 530"/>
              <a:gd name="T4" fmla="*/ 375 w 548"/>
              <a:gd name="T5" fmla="*/ 161 h 530"/>
              <a:gd name="T6" fmla="*/ 372 w 548"/>
              <a:gd name="T7" fmla="*/ 133 h 530"/>
              <a:gd name="T8" fmla="*/ 345 w 548"/>
              <a:gd name="T9" fmla="*/ 103 h 530"/>
              <a:gd name="T10" fmla="*/ 341 w 548"/>
              <a:gd name="T11" fmla="*/ 79 h 530"/>
              <a:gd name="T12" fmla="*/ 294 w 548"/>
              <a:gd name="T13" fmla="*/ 15 h 530"/>
              <a:gd name="T14" fmla="*/ 290 w 548"/>
              <a:gd name="T15" fmla="*/ 22 h 530"/>
              <a:gd name="T16" fmla="*/ 282 w 548"/>
              <a:gd name="T17" fmla="*/ 30 h 530"/>
              <a:gd name="T18" fmla="*/ 262 w 548"/>
              <a:gd name="T19" fmla="*/ 9 h 530"/>
              <a:gd name="T20" fmla="*/ 231 w 548"/>
              <a:gd name="T21" fmla="*/ 0 h 530"/>
              <a:gd name="T22" fmla="*/ 231 w 548"/>
              <a:gd name="T23" fmla="*/ 9 h 530"/>
              <a:gd name="T24" fmla="*/ 231 w 548"/>
              <a:gd name="T25" fmla="*/ 22 h 530"/>
              <a:gd name="T26" fmla="*/ 220 w 548"/>
              <a:gd name="T27" fmla="*/ 32 h 530"/>
              <a:gd name="T28" fmla="*/ 194 w 548"/>
              <a:gd name="T29" fmla="*/ 55 h 530"/>
              <a:gd name="T30" fmla="*/ 169 w 548"/>
              <a:gd name="T31" fmla="*/ 55 h 530"/>
              <a:gd name="T32" fmla="*/ 159 w 548"/>
              <a:gd name="T33" fmla="*/ 72 h 530"/>
              <a:gd name="T34" fmla="*/ 150 w 548"/>
              <a:gd name="T35" fmla="*/ 72 h 530"/>
              <a:gd name="T36" fmla="*/ 131 w 548"/>
              <a:gd name="T37" fmla="*/ 91 h 530"/>
              <a:gd name="T38" fmla="*/ 120 w 548"/>
              <a:gd name="T39" fmla="*/ 91 h 530"/>
              <a:gd name="T40" fmla="*/ 99 w 548"/>
              <a:gd name="T41" fmla="*/ 112 h 530"/>
              <a:gd name="T42" fmla="*/ 86 w 548"/>
              <a:gd name="T43" fmla="*/ 116 h 530"/>
              <a:gd name="T44" fmla="*/ 56 w 548"/>
              <a:gd name="T45" fmla="*/ 159 h 530"/>
              <a:gd name="T46" fmla="*/ 38 w 548"/>
              <a:gd name="T47" fmla="*/ 132 h 530"/>
              <a:gd name="T48" fmla="*/ 18 w 548"/>
              <a:gd name="T49" fmla="*/ 119 h 530"/>
              <a:gd name="T50" fmla="*/ 8 w 548"/>
              <a:gd name="T51" fmla="*/ 128 h 530"/>
              <a:gd name="T52" fmla="*/ 19 w 548"/>
              <a:gd name="T53" fmla="*/ 187 h 530"/>
              <a:gd name="T54" fmla="*/ 10 w 548"/>
              <a:gd name="T55" fmla="*/ 207 h 530"/>
              <a:gd name="T56" fmla="*/ 0 w 548"/>
              <a:gd name="T57" fmla="*/ 236 h 530"/>
              <a:gd name="T58" fmla="*/ 29 w 548"/>
              <a:gd name="T59" fmla="*/ 255 h 530"/>
              <a:gd name="T60" fmla="*/ 43 w 548"/>
              <a:gd name="T61" fmla="*/ 257 h 530"/>
              <a:gd name="T62" fmla="*/ 63 w 548"/>
              <a:gd name="T63" fmla="*/ 284 h 530"/>
              <a:gd name="T64" fmla="*/ 79 w 548"/>
              <a:gd name="T65" fmla="*/ 276 h 530"/>
              <a:gd name="T66" fmla="*/ 102 w 548"/>
              <a:gd name="T67" fmla="*/ 249 h 530"/>
              <a:gd name="T68" fmla="*/ 125 w 548"/>
              <a:gd name="T69" fmla="*/ 208 h 530"/>
              <a:gd name="T70" fmla="*/ 165 w 548"/>
              <a:gd name="T71" fmla="*/ 200 h 530"/>
              <a:gd name="T72" fmla="*/ 189 w 548"/>
              <a:gd name="T73" fmla="*/ 224 h 530"/>
              <a:gd name="T74" fmla="*/ 172 w 548"/>
              <a:gd name="T75" fmla="*/ 265 h 530"/>
              <a:gd name="T76" fmla="*/ 150 w 548"/>
              <a:gd name="T77" fmla="*/ 301 h 530"/>
              <a:gd name="T78" fmla="*/ 169 w 548"/>
              <a:gd name="T79" fmla="*/ 315 h 530"/>
              <a:gd name="T80" fmla="*/ 169 w 548"/>
              <a:gd name="T81" fmla="*/ 334 h 530"/>
              <a:gd name="T82" fmla="*/ 153 w 548"/>
              <a:gd name="T83" fmla="*/ 350 h 530"/>
              <a:gd name="T84" fmla="*/ 156 w 548"/>
              <a:gd name="T85" fmla="*/ 357 h 530"/>
              <a:gd name="T86" fmla="*/ 185 w 548"/>
              <a:gd name="T87" fmla="*/ 342 h 530"/>
              <a:gd name="T88" fmla="*/ 226 w 548"/>
              <a:gd name="T89" fmla="*/ 287 h 530"/>
              <a:gd name="T90" fmla="*/ 290 w 548"/>
              <a:gd name="T91" fmla="*/ 253 h 530"/>
              <a:gd name="T92" fmla="*/ 311 w 548"/>
              <a:gd name="T93" fmla="*/ 249 h 53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548"/>
              <a:gd name="T142" fmla="*/ 0 h 530"/>
              <a:gd name="T143" fmla="*/ 548 w 548"/>
              <a:gd name="T144" fmla="*/ 530 h 53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548" h="530">
                <a:moveTo>
                  <a:pt x="453" y="368"/>
                </a:moveTo>
                <a:lnTo>
                  <a:pt x="508" y="281"/>
                </a:lnTo>
                <a:lnTo>
                  <a:pt x="547" y="239"/>
                </a:lnTo>
                <a:lnTo>
                  <a:pt x="542" y="197"/>
                </a:lnTo>
                <a:lnTo>
                  <a:pt x="503" y="153"/>
                </a:lnTo>
                <a:lnTo>
                  <a:pt x="497" y="117"/>
                </a:lnTo>
                <a:lnTo>
                  <a:pt x="429" y="22"/>
                </a:lnTo>
                <a:lnTo>
                  <a:pt x="423" y="32"/>
                </a:lnTo>
                <a:lnTo>
                  <a:pt x="411" y="45"/>
                </a:lnTo>
                <a:lnTo>
                  <a:pt x="382" y="13"/>
                </a:lnTo>
                <a:lnTo>
                  <a:pt x="337" y="0"/>
                </a:lnTo>
                <a:lnTo>
                  <a:pt x="337" y="13"/>
                </a:lnTo>
                <a:lnTo>
                  <a:pt x="337" y="32"/>
                </a:lnTo>
                <a:lnTo>
                  <a:pt x="320" y="47"/>
                </a:lnTo>
                <a:lnTo>
                  <a:pt x="283" y="82"/>
                </a:lnTo>
                <a:lnTo>
                  <a:pt x="246" y="82"/>
                </a:lnTo>
                <a:lnTo>
                  <a:pt x="232" y="107"/>
                </a:lnTo>
                <a:lnTo>
                  <a:pt x="218" y="107"/>
                </a:lnTo>
                <a:lnTo>
                  <a:pt x="191" y="134"/>
                </a:lnTo>
                <a:lnTo>
                  <a:pt x="175" y="134"/>
                </a:lnTo>
                <a:lnTo>
                  <a:pt x="144" y="166"/>
                </a:lnTo>
                <a:lnTo>
                  <a:pt x="125" y="171"/>
                </a:lnTo>
                <a:lnTo>
                  <a:pt x="82" y="235"/>
                </a:lnTo>
                <a:lnTo>
                  <a:pt x="55" y="196"/>
                </a:lnTo>
                <a:lnTo>
                  <a:pt x="26" y="176"/>
                </a:lnTo>
                <a:lnTo>
                  <a:pt x="12" y="190"/>
                </a:lnTo>
                <a:lnTo>
                  <a:pt x="28" y="277"/>
                </a:lnTo>
                <a:lnTo>
                  <a:pt x="14" y="307"/>
                </a:lnTo>
                <a:lnTo>
                  <a:pt x="0" y="350"/>
                </a:lnTo>
                <a:lnTo>
                  <a:pt x="42" y="377"/>
                </a:lnTo>
                <a:lnTo>
                  <a:pt x="62" y="380"/>
                </a:lnTo>
                <a:lnTo>
                  <a:pt x="92" y="421"/>
                </a:lnTo>
                <a:lnTo>
                  <a:pt x="115" y="409"/>
                </a:lnTo>
                <a:lnTo>
                  <a:pt x="149" y="368"/>
                </a:lnTo>
                <a:lnTo>
                  <a:pt x="182" y="308"/>
                </a:lnTo>
                <a:lnTo>
                  <a:pt x="240" y="296"/>
                </a:lnTo>
                <a:lnTo>
                  <a:pt x="276" y="332"/>
                </a:lnTo>
                <a:lnTo>
                  <a:pt x="251" y="392"/>
                </a:lnTo>
                <a:lnTo>
                  <a:pt x="218" y="445"/>
                </a:lnTo>
                <a:lnTo>
                  <a:pt x="246" y="467"/>
                </a:lnTo>
                <a:lnTo>
                  <a:pt x="246" y="494"/>
                </a:lnTo>
                <a:lnTo>
                  <a:pt x="223" y="518"/>
                </a:lnTo>
                <a:lnTo>
                  <a:pt x="228" y="529"/>
                </a:lnTo>
                <a:lnTo>
                  <a:pt x="269" y="507"/>
                </a:lnTo>
                <a:lnTo>
                  <a:pt x="330" y="425"/>
                </a:lnTo>
                <a:lnTo>
                  <a:pt x="423" y="374"/>
                </a:lnTo>
                <a:lnTo>
                  <a:pt x="453" y="368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012121" y="2094501"/>
            <a:ext cx="759131" cy="475179"/>
          </a:xfrm>
          <a:custGeom>
            <a:avLst/>
            <a:gdLst>
              <a:gd name="T0" fmla="*/ 531 w 793"/>
              <a:gd name="T1" fmla="*/ 100 h 540"/>
              <a:gd name="T2" fmla="*/ 487 w 793"/>
              <a:gd name="T3" fmla="*/ 92 h 540"/>
              <a:gd name="T4" fmla="*/ 471 w 793"/>
              <a:gd name="T5" fmla="*/ 90 h 540"/>
              <a:gd name="T6" fmla="*/ 432 w 793"/>
              <a:gd name="T7" fmla="*/ 110 h 540"/>
              <a:gd name="T8" fmla="*/ 415 w 793"/>
              <a:gd name="T9" fmla="*/ 120 h 540"/>
              <a:gd name="T10" fmla="*/ 383 w 793"/>
              <a:gd name="T11" fmla="*/ 97 h 540"/>
              <a:gd name="T12" fmla="*/ 353 w 793"/>
              <a:gd name="T13" fmla="*/ 73 h 540"/>
              <a:gd name="T14" fmla="*/ 348 w 793"/>
              <a:gd name="T15" fmla="*/ 105 h 540"/>
              <a:gd name="T16" fmla="*/ 318 w 793"/>
              <a:gd name="T17" fmla="*/ 73 h 540"/>
              <a:gd name="T18" fmla="*/ 292 w 793"/>
              <a:gd name="T19" fmla="*/ 47 h 540"/>
              <a:gd name="T20" fmla="*/ 236 w 793"/>
              <a:gd name="T21" fmla="*/ 47 h 540"/>
              <a:gd name="T22" fmla="*/ 208 w 793"/>
              <a:gd name="T23" fmla="*/ 26 h 540"/>
              <a:gd name="T24" fmla="*/ 167 w 793"/>
              <a:gd name="T25" fmla="*/ 41 h 540"/>
              <a:gd name="T26" fmla="*/ 124 w 793"/>
              <a:gd name="T27" fmla="*/ 30 h 540"/>
              <a:gd name="T28" fmla="*/ 68 w 793"/>
              <a:gd name="T29" fmla="*/ 6 h 540"/>
              <a:gd name="T30" fmla="*/ 50 w 793"/>
              <a:gd name="T31" fmla="*/ 45 h 540"/>
              <a:gd name="T32" fmla="*/ 0 w 793"/>
              <a:gd name="T33" fmla="*/ 47 h 540"/>
              <a:gd name="T34" fmla="*/ 27 w 793"/>
              <a:gd name="T35" fmla="*/ 73 h 540"/>
              <a:gd name="T36" fmla="*/ 30 w 793"/>
              <a:gd name="T37" fmla="*/ 119 h 540"/>
              <a:gd name="T38" fmla="*/ 46 w 793"/>
              <a:gd name="T39" fmla="*/ 156 h 540"/>
              <a:gd name="T40" fmla="*/ 90 w 793"/>
              <a:gd name="T41" fmla="*/ 132 h 540"/>
              <a:gd name="T42" fmla="*/ 124 w 793"/>
              <a:gd name="T43" fmla="*/ 200 h 540"/>
              <a:gd name="T44" fmla="*/ 144 w 793"/>
              <a:gd name="T45" fmla="*/ 201 h 540"/>
              <a:gd name="T46" fmla="*/ 196 w 793"/>
              <a:gd name="T47" fmla="*/ 233 h 540"/>
              <a:gd name="T48" fmla="*/ 208 w 793"/>
              <a:gd name="T49" fmla="*/ 216 h 540"/>
              <a:gd name="T50" fmla="*/ 259 w 793"/>
              <a:gd name="T51" fmla="*/ 306 h 540"/>
              <a:gd name="T52" fmla="*/ 289 w 793"/>
              <a:gd name="T53" fmla="*/ 364 h 540"/>
              <a:gd name="T54" fmla="*/ 334 w 793"/>
              <a:gd name="T55" fmla="*/ 288 h 540"/>
              <a:gd name="T56" fmla="*/ 369 w 793"/>
              <a:gd name="T57" fmla="*/ 297 h 540"/>
              <a:gd name="T58" fmla="*/ 421 w 793"/>
              <a:gd name="T59" fmla="*/ 281 h 540"/>
              <a:gd name="T60" fmla="*/ 408 w 793"/>
              <a:gd name="T61" fmla="*/ 246 h 540"/>
              <a:gd name="T62" fmla="*/ 459 w 793"/>
              <a:gd name="T63" fmla="*/ 208 h 540"/>
              <a:gd name="T64" fmla="*/ 480 w 793"/>
              <a:gd name="T65" fmla="*/ 170 h 540"/>
              <a:gd name="T66" fmla="*/ 495 w 793"/>
              <a:gd name="T67" fmla="*/ 149 h 540"/>
              <a:gd name="T68" fmla="*/ 515 w 793"/>
              <a:gd name="T69" fmla="*/ 166 h 540"/>
              <a:gd name="T70" fmla="*/ 547 w 793"/>
              <a:gd name="T71" fmla="*/ 108 h 54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793"/>
              <a:gd name="T109" fmla="*/ 0 h 540"/>
              <a:gd name="T110" fmla="*/ 793 w 793"/>
              <a:gd name="T111" fmla="*/ 540 h 54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793" h="540">
                <a:moveTo>
                  <a:pt x="784" y="151"/>
                </a:moveTo>
                <a:lnTo>
                  <a:pt x="768" y="148"/>
                </a:lnTo>
                <a:lnTo>
                  <a:pt x="742" y="148"/>
                </a:lnTo>
                <a:lnTo>
                  <a:pt x="705" y="136"/>
                </a:lnTo>
                <a:lnTo>
                  <a:pt x="694" y="115"/>
                </a:lnTo>
                <a:lnTo>
                  <a:pt x="681" y="133"/>
                </a:lnTo>
                <a:lnTo>
                  <a:pt x="664" y="120"/>
                </a:lnTo>
                <a:lnTo>
                  <a:pt x="625" y="163"/>
                </a:lnTo>
                <a:lnTo>
                  <a:pt x="618" y="176"/>
                </a:lnTo>
                <a:lnTo>
                  <a:pt x="600" y="178"/>
                </a:lnTo>
                <a:lnTo>
                  <a:pt x="576" y="151"/>
                </a:lnTo>
                <a:lnTo>
                  <a:pt x="554" y="144"/>
                </a:lnTo>
                <a:lnTo>
                  <a:pt x="529" y="94"/>
                </a:lnTo>
                <a:lnTo>
                  <a:pt x="511" y="108"/>
                </a:lnTo>
                <a:lnTo>
                  <a:pt x="517" y="148"/>
                </a:lnTo>
                <a:lnTo>
                  <a:pt x="504" y="156"/>
                </a:lnTo>
                <a:lnTo>
                  <a:pt x="472" y="122"/>
                </a:lnTo>
                <a:lnTo>
                  <a:pt x="460" y="108"/>
                </a:lnTo>
                <a:lnTo>
                  <a:pt x="435" y="108"/>
                </a:lnTo>
                <a:lnTo>
                  <a:pt x="423" y="70"/>
                </a:lnTo>
                <a:lnTo>
                  <a:pt x="388" y="51"/>
                </a:lnTo>
                <a:lnTo>
                  <a:pt x="342" y="70"/>
                </a:lnTo>
                <a:lnTo>
                  <a:pt x="325" y="66"/>
                </a:lnTo>
                <a:lnTo>
                  <a:pt x="301" y="39"/>
                </a:lnTo>
                <a:lnTo>
                  <a:pt x="262" y="61"/>
                </a:lnTo>
                <a:lnTo>
                  <a:pt x="241" y="61"/>
                </a:lnTo>
                <a:lnTo>
                  <a:pt x="216" y="70"/>
                </a:lnTo>
                <a:lnTo>
                  <a:pt x="180" y="45"/>
                </a:lnTo>
                <a:lnTo>
                  <a:pt x="154" y="0"/>
                </a:lnTo>
                <a:lnTo>
                  <a:pt x="98" y="9"/>
                </a:lnTo>
                <a:lnTo>
                  <a:pt x="75" y="37"/>
                </a:lnTo>
                <a:lnTo>
                  <a:pt x="73" y="66"/>
                </a:lnTo>
                <a:lnTo>
                  <a:pt x="7" y="48"/>
                </a:lnTo>
                <a:lnTo>
                  <a:pt x="0" y="70"/>
                </a:lnTo>
                <a:lnTo>
                  <a:pt x="4" y="82"/>
                </a:lnTo>
                <a:lnTo>
                  <a:pt x="39" y="108"/>
                </a:lnTo>
                <a:lnTo>
                  <a:pt x="39" y="144"/>
                </a:lnTo>
                <a:lnTo>
                  <a:pt x="44" y="176"/>
                </a:lnTo>
                <a:lnTo>
                  <a:pt x="64" y="206"/>
                </a:lnTo>
                <a:lnTo>
                  <a:pt x="66" y="231"/>
                </a:lnTo>
                <a:lnTo>
                  <a:pt x="80" y="241"/>
                </a:lnTo>
                <a:lnTo>
                  <a:pt x="130" y="195"/>
                </a:lnTo>
                <a:lnTo>
                  <a:pt x="180" y="259"/>
                </a:lnTo>
                <a:lnTo>
                  <a:pt x="180" y="296"/>
                </a:lnTo>
                <a:lnTo>
                  <a:pt x="208" y="312"/>
                </a:lnTo>
                <a:lnTo>
                  <a:pt x="208" y="298"/>
                </a:lnTo>
                <a:lnTo>
                  <a:pt x="253" y="312"/>
                </a:lnTo>
                <a:lnTo>
                  <a:pt x="283" y="344"/>
                </a:lnTo>
                <a:lnTo>
                  <a:pt x="295" y="330"/>
                </a:lnTo>
                <a:lnTo>
                  <a:pt x="301" y="320"/>
                </a:lnTo>
                <a:lnTo>
                  <a:pt x="368" y="415"/>
                </a:lnTo>
                <a:lnTo>
                  <a:pt x="375" y="452"/>
                </a:lnTo>
                <a:lnTo>
                  <a:pt x="414" y="495"/>
                </a:lnTo>
                <a:lnTo>
                  <a:pt x="418" y="539"/>
                </a:lnTo>
                <a:lnTo>
                  <a:pt x="452" y="517"/>
                </a:lnTo>
                <a:lnTo>
                  <a:pt x="483" y="426"/>
                </a:lnTo>
                <a:lnTo>
                  <a:pt x="499" y="420"/>
                </a:lnTo>
                <a:lnTo>
                  <a:pt x="534" y="440"/>
                </a:lnTo>
                <a:lnTo>
                  <a:pt x="591" y="433"/>
                </a:lnTo>
                <a:lnTo>
                  <a:pt x="609" y="415"/>
                </a:lnTo>
                <a:lnTo>
                  <a:pt x="583" y="375"/>
                </a:lnTo>
                <a:lnTo>
                  <a:pt x="591" y="364"/>
                </a:lnTo>
                <a:lnTo>
                  <a:pt x="642" y="346"/>
                </a:lnTo>
                <a:lnTo>
                  <a:pt x="664" y="307"/>
                </a:lnTo>
                <a:lnTo>
                  <a:pt x="691" y="294"/>
                </a:lnTo>
                <a:lnTo>
                  <a:pt x="694" y="252"/>
                </a:lnTo>
                <a:lnTo>
                  <a:pt x="700" y="225"/>
                </a:lnTo>
                <a:lnTo>
                  <a:pt x="716" y="220"/>
                </a:lnTo>
                <a:lnTo>
                  <a:pt x="729" y="235"/>
                </a:lnTo>
                <a:lnTo>
                  <a:pt x="745" y="246"/>
                </a:lnTo>
                <a:lnTo>
                  <a:pt x="782" y="199"/>
                </a:lnTo>
                <a:lnTo>
                  <a:pt x="792" y="160"/>
                </a:lnTo>
                <a:lnTo>
                  <a:pt x="784" y="151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3128145" y="3876748"/>
            <a:ext cx="827010" cy="788927"/>
          </a:xfrm>
          <a:custGeom>
            <a:avLst/>
            <a:gdLst>
              <a:gd name="T0" fmla="*/ 521 w 867"/>
              <a:gd name="T1" fmla="*/ 94 h 900"/>
              <a:gd name="T2" fmla="*/ 479 w 867"/>
              <a:gd name="T3" fmla="*/ 105 h 900"/>
              <a:gd name="T4" fmla="*/ 462 w 867"/>
              <a:gd name="T5" fmla="*/ 74 h 900"/>
              <a:gd name="T6" fmla="*/ 453 w 867"/>
              <a:gd name="T7" fmla="*/ 53 h 900"/>
              <a:gd name="T8" fmla="*/ 424 w 867"/>
              <a:gd name="T9" fmla="*/ 54 h 900"/>
              <a:gd name="T10" fmla="*/ 407 w 867"/>
              <a:gd name="T11" fmla="*/ 79 h 900"/>
              <a:gd name="T12" fmla="*/ 407 w 867"/>
              <a:gd name="T13" fmla="*/ 106 h 900"/>
              <a:gd name="T14" fmla="*/ 372 w 867"/>
              <a:gd name="T15" fmla="*/ 211 h 900"/>
              <a:gd name="T16" fmla="*/ 342 w 867"/>
              <a:gd name="T17" fmla="*/ 217 h 900"/>
              <a:gd name="T18" fmla="*/ 286 w 867"/>
              <a:gd name="T19" fmla="*/ 232 h 900"/>
              <a:gd name="T20" fmla="*/ 204 w 867"/>
              <a:gd name="T21" fmla="*/ 105 h 900"/>
              <a:gd name="T22" fmla="*/ 176 w 867"/>
              <a:gd name="T23" fmla="*/ 83 h 900"/>
              <a:gd name="T24" fmla="*/ 169 w 867"/>
              <a:gd name="T25" fmla="*/ 54 h 900"/>
              <a:gd name="T26" fmla="*/ 129 w 867"/>
              <a:gd name="T27" fmla="*/ 74 h 900"/>
              <a:gd name="T28" fmla="*/ 112 w 867"/>
              <a:gd name="T29" fmla="*/ 0 h 900"/>
              <a:gd name="T30" fmla="*/ 83 w 867"/>
              <a:gd name="T31" fmla="*/ 30 h 900"/>
              <a:gd name="T32" fmla="*/ 80 w 867"/>
              <a:gd name="T33" fmla="*/ 75 h 900"/>
              <a:gd name="T34" fmla="*/ 61 w 867"/>
              <a:gd name="T35" fmla="*/ 67 h 900"/>
              <a:gd name="T36" fmla="*/ 61 w 867"/>
              <a:gd name="T37" fmla="*/ 123 h 900"/>
              <a:gd name="T38" fmla="*/ 83 w 867"/>
              <a:gd name="T39" fmla="*/ 129 h 900"/>
              <a:gd name="T40" fmla="*/ 81 w 867"/>
              <a:gd name="T41" fmla="*/ 247 h 900"/>
              <a:gd name="T42" fmla="*/ 14 w 867"/>
              <a:gd name="T43" fmla="*/ 325 h 900"/>
              <a:gd name="T44" fmla="*/ 0 w 867"/>
              <a:gd name="T45" fmla="*/ 346 h 900"/>
              <a:gd name="T46" fmla="*/ 1 w 867"/>
              <a:gd name="T47" fmla="*/ 393 h 900"/>
              <a:gd name="T48" fmla="*/ 39 w 867"/>
              <a:gd name="T49" fmla="*/ 385 h 900"/>
              <a:gd name="T50" fmla="*/ 80 w 867"/>
              <a:gd name="T51" fmla="*/ 402 h 900"/>
              <a:gd name="T52" fmla="*/ 92 w 867"/>
              <a:gd name="T53" fmla="*/ 444 h 900"/>
              <a:gd name="T54" fmla="*/ 123 w 867"/>
              <a:gd name="T55" fmla="*/ 452 h 900"/>
              <a:gd name="T56" fmla="*/ 122 w 867"/>
              <a:gd name="T57" fmla="*/ 477 h 900"/>
              <a:gd name="T58" fmla="*/ 110 w 867"/>
              <a:gd name="T59" fmla="*/ 522 h 900"/>
              <a:gd name="T60" fmla="*/ 134 w 867"/>
              <a:gd name="T61" fmla="*/ 532 h 900"/>
              <a:gd name="T62" fmla="*/ 158 w 867"/>
              <a:gd name="T63" fmla="*/ 552 h 900"/>
              <a:gd name="T64" fmla="*/ 205 w 867"/>
              <a:gd name="T65" fmla="*/ 580 h 900"/>
              <a:gd name="T66" fmla="*/ 249 w 867"/>
              <a:gd name="T67" fmla="*/ 566 h 900"/>
              <a:gd name="T68" fmla="*/ 253 w 867"/>
              <a:gd name="T69" fmla="*/ 594 h 900"/>
              <a:gd name="T70" fmla="*/ 282 w 867"/>
              <a:gd name="T71" fmla="*/ 600 h 900"/>
              <a:gd name="T72" fmla="*/ 295 w 867"/>
              <a:gd name="T73" fmla="*/ 597 h 900"/>
              <a:gd name="T74" fmla="*/ 282 w 867"/>
              <a:gd name="T75" fmla="*/ 522 h 900"/>
              <a:gd name="T76" fmla="*/ 320 w 867"/>
              <a:gd name="T77" fmla="*/ 509 h 900"/>
              <a:gd name="T78" fmla="*/ 342 w 867"/>
              <a:gd name="T79" fmla="*/ 490 h 900"/>
              <a:gd name="T80" fmla="*/ 398 w 867"/>
              <a:gd name="T81" fmla="*/ 489 h 900"/>
              <a:gd name="T82" fmla="*/ 424 w 867"/>
              <a:gd name="T83" fmla="*/ 485 h 900"/>
              <a:gd name="T84" fmla="*/ 446 w 867"/>
              <a:gd name="T85" fmla="*/ 502 h 900"/>
              <a:gd name="T86" fmla="*/ 465 w 867"/>
              <a:gd name="T87" fmla="*/ 481 h 900"/>
              <a:gd name="T88" fmla="*/ 491 w 867"/>
              <a:gd name="T89" fmla="*/ 482 h 900"/>
              <a:gd name="T90" fmla="*/ 525 w 867"/>
              <a:gd name="T91" fmla="*/ 444 h 900"/>
              <a:gd name="T92" fmla="*/ 557 w 867"/>
              <a:gd name="T93" fmla="*/ 452 h 900"/>
              <a:gd name="T94" fmla="*/ 583 w 867"/>
              <a:gd name="T95" fmla="*/ 428 h 900"/>
              <a:gd name="T96" fmla="*/ 596 w 867"/>
              <a:gd name="T97" fmla="*/ 401 h 900"/>
              <a:gd name="T98" fmla="*/ 531 w 867"/>
              <a:gd name="T99" fmla="*/ 378 h 900"/>
              <a:gd name="T100" fmla="*/ 505 w 867"/>
              <a:gd name="T101" fmla="*/ 362 h 900"/>
              <a:gd name="T102" fmla="*/ 478 w 867"/>
              <a:gd name="T103" fmla="*/ 345 h 900"/>
              <a:gd name="T104" fmla="*/ 486 w 867"/>
              <a:gd name="T105" fmla="*/ 295 h 900"/>
              <a:gd name="T106" fmla="*/ 479 w 867"/>
              <a:gd name="T107" fmla="*/ 203 h 900"/>
              <a:gd name="T108" fmla="*/ 432 w 867"/>
              <a:gd name="T109" fmla="*/ 206 h 900"/>
              <a:gd name="T110" fmla="*/ 424 w 867"/>
              <a:gd name="T111" fmla="*/ 174 h 900"/>
              <a:gd name="T112" fmla="*/ 434 w 867"/>
              <a:gd name="T113" fmla="*/ 141 h 900"/>
              <a:gd name="T114" fmla="*/ 462 w 867"/>
              <a:gd name="T115" fmla="*/ 139 h 900"/>
              <a:gd name="T116" fmla="*/ 518 w 867"/>
              <a:gd name="T117" fmla="*/ 139 h 9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867"/>
              <a:gd name="T178" fmla="*/ 0 h 900"/>
              <a:gd name="T179" fmla="*/ 867 w 867"/>
              <a:gd name="T180" fmla="*/ 900 h 90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867" h="900">
                <a:moveTo>
                  <a:pt x="762" y="165"/>
                </a:moveTo>
                <a:lnTo>
                  <a:pt x="756" y="139"/>
                </a:lnTo>
                <a:lnTo>
                  <a:pt x="734" y="133"/>
                </a:lnTo>
                <a:lnTo>
                  <a:pt x="695" y="156"/>
                </a:lnTo>
                <a:lnTo>
                  <a:pt x="671" y="142"/>
                </a:lnTo>
                <a:lnTo>
                  <a:pt x="671" y="110"/>
                </a:lnTo>
                <a:lnTo>
                  <a:pt x="658" y="96"/>
                </a:lnTo>
                <a:lnTo>
                  <a:pt x="658" y="78"/>
                </a:lnTo>
                <a:lnTo>
                  <a:pt x="623" y="72"/>
                </a:lnTo>
                <a:lnTo>
                  <a:pt x="616" y="80"/>
                </a:lnTo>
                <a:lnTo>
                  <a:pt x="621" y="105"/>
                </a:lnTo>
                <a:lnTo>
                  <a:pt x="591" y="117"/>
                </a:lnTo>
                <a:lnTo>
                  <a:pt x="585" y="134"/>
                </a:lnTo>
                <a:lnTo>
                  <a:pt x="591" y="157"/>
                </a:lnTo>
                <a:lnTo>
                  <a:pt x="528" y="229"/>
                </a:lnTo>
                <a:lnTo>
                  <a:pt x="540" y="313"/>
                </a:lnTo>
                <a:lnTo>
                  <a:pt x="510" y="337"/>
                </a:lnTo>
                <a:lnTo>
                  <a:pt x="497" y="322"/>
                </a:lnTo>
                <a:lnTo>
                  <a:pt x="437" y="357"/>
                </a:lnTo>
                <a:lnTo>
                  <a:pt x="416" y="345"/>
                </a:lnTo>
                <a:lnTo>
                  <a:pt x="329" y="180"/>
                </a:lnTo>
                <a:lnTo>
                  <a:pt x="296" y="156"/>
                </a:lnTo>
                <a:lnTo>
                  <a:pt x="268" y="147"/>
                </a:lnTo>
                <a:lnTo>
                  <a:pt x="255" y="124"/>
                </a:lnTo>
                <a:lnTo>
                  <a:pt x="271" y="100"/>
                </a:lnTo>
                <a:lnTo>
                  <a:pt x="245" y="80"/>
                </a:lnTo>
                <a:lnTo>
                  <a:pt x="217" y="105"/>
                </a:lnTo>
                <a:lnTo>
                  <a:pt x="188" y="110"/>
                </a:lnTo>
                <a:lnTo>
                  <a:pt x="167" y="22"/>
                </a:lnTo>
                <a:lnTo>
                  <a:pt x="163" y="0"/>
                </a:lnTo>
                <a:lnTo>
                  <a:pt x="133" y="37"/>
                </a:lnTo>
                <a:lnTo>
                  <a:pt x="121" y="44"/>
                </a:lnTo>
                <a:lnTo>
                  <a:pt x="122" y="100"/>
                </a:lnTo>
                <a:lnTo>
                  <a:pt x="116" y="112"/>
                </a:lnTo>
                <a:lnTo>
                  <a:pt x="100" y="112"/>
                </a:lnTo>
                <a:lnTo>
                  <a:pt x="88" y="100"/>
                </a:lnTo>
                <a:lnTo>
                  <a:pt x="73" y="117"/>
                </a:lnTo>
                <a:lnTo>
                  <a:pt x="88" y="182"/>
                </a:lnTo>
                <a:lnTo>
                  <a:pt x="105" y="182"/>
                </a:lnTo>
                <a:lnTo>
                  <a:pt x="121" y="192"/>
                </a:lnTo>
                <a:lnTo>
                  <a:pt x="125" y="231"/>
                </a:lnTo>
                <a:lnTo>
                  <a:pt x="117" y="367"/>
                </a:lnTo>
                <a:lnTo>
                  <a:pt x="25" y="451"/>
                </a:lnTo>
                <a:lnTo>
                  <a:pt x="20" y="482"/>
                </a:lnTo>
                <a:lnTo>
                  <a:pt x="2" y="496"/>
                </a:lnTo>
                <a:lnTo>
                  <a:pt x="0" y="514"/>
                </a:lnTo>
                <a:lnTo>
                  <a:pt x="15" y="553"/>
                </a:lnTo>
                <a:lnTo>
                  <a:pt x="2" y="583"/>
                </a:lnTo>
                <a:lnTo>
                  <a:pt x="10" y="585"/>
                </a:lnTo>
                <a:lnTo>
                  <a:pt x="57" y="572"/>
                </a:lnTo>
                <a:lnTo>
                  <a:pt x="122" y="571"/>
                </a:lnTo>
                <a:lnTo>
                  <a:pt x="116" y="597"/>
                </a:lnTo>
                <a:lnTo>
                  <a:pt x="127" y="622"/>
                </a:lnTo>
                <a:lnTo>
                  <a:pt x="133" y="660"/>
                </a:lnTo>
                <a:lnTo>
                  <a:pt x="140" y="672"/>
                </a:lnTo>
                <a:lnTo>
                  <a:pt x="179" y="672"/>
                </a:lnTo>
                <a:lnTo>
                  <a:pt x="197" y="684"/>
                </a:lnTo>
                <a:lnTo>
                  <a:pt x="177" y="709"/>
                </a:lnTo>
                <a:lnTo>
                  <a:pt x="175" y="740"/>
                </a:lnTo>
                <a:lnTo>
                  <a:pt x="160" y="775"/>
                </a:lnTo>
                <a:lnTo>
                  <a:pt x="170" y="788"/>
                </a:lnTo>
                <a:lnTo>
                  <a:pt x="195" y="790"/>
                </a:lnTo>
                <a:lnTo>
                  <a:pt x="236" y="806"/>
                </a:lnTo>
                <a:lnTo>
                  <a:pt x="230" y="820"/>
                </a:lnTo>
                <a:lnTo>
                  <a:pt x="257" y="861"/>
                </a:lnTo>
                <a:lnTo>
                  <a:pt x="297" y="861"/>
                </a:lnTo>
                <a:lnTo>
                  <a:pt x="347" y="831"/>
                </a:lnTo>
                <a:lnTo>
                  <a:pt x="361" y="841"/>
                </a:lnTo>
                <a:lnTo>
                  <a:pt x="361" y="856"/>
                </a:lnTo>
                <a:lnTo>
                  <a:pt x="368" y="882"/>
                </a:lnTo>
                <a:lnTo>
                  <a:pt x="381" y="894"/>
                </a:lnTo>
                <a:lnTo>
                  <a:pt x="409" y="891"/>
                </a:lnTo>
                <a:lnTo>
                  <a:pt x="418" y="899"/>
                </a:lnTo>
                <a:lnTo>
                  <a:pt x="428" y="886"/>
                </a:lnTo>
                <a:lnTo>
                  <a:pt x="428" y="848"/>
                </a:lnTo>
                <a:lnTo>
                  <a:pt x="410" y="775"/>
                </a:lnTo>
                <a:lnTo>
                  <a:pt x="423" y="756"/>
                </a:lnTo>
                <a:lnTo>
                  <a:pt x="465" y="756"/>
                </a:lnTo>
                <a:lnTo>
                  <a:pt x="474" y="756"/>
                </a:lnTo>
                <a:lnTo>
                  <a:pt x="497" y="728"/>
                </a:lnTo>
                <a:lnTo>
                  <a:pt x="555" y="745"/>
                </a:lnTo>
                <a:lnTo>
                  <a:pt x="578" y="726"/>
                </a:lnTo>
                <a:lnTo>
                  <a:pt x="591" y="738"/>
                </a:lnTo>
                <a:lnTo>
                  <a:pt x="616" y="721"/>
                </a:lnTo>
                <a:lnTo>
                  <a:pt x="640" y="745"/>
                </a:lnTo>
                <a:lnTo>
                  <a:pt x="647" y="745"/>
                </a:lnTo>
                <a:lnTo>
                  <a:pt x="656" y="733"/>
                </a:lnTo>
                <a:lnTo>
                  <a:pt x="676" y="714"/>
                </a:lnTo>
                <a:lnTo>
                  <a:pt x="683" y="721"/>
                </a:lnTo>
                <a:lnTo>
                  <a:pt x="713" y="716"/>
                </a:lnTo>
                <a:lnTo>
                  <a:pt x="738" y="693"/>
                </a:lnTo>
                <a:lnTo>
                  <a:pt x="762" y="660"/>
                </a:lnTo>
                <a:lnTo>
                  <a:pt x="792" y="655"/>
                </a:lnTo>
                <a:lnTo>
                  <a:pt x="809" y="672"/>
                </a:lnTo>
                <a:lnTo>
                  <a:pt x="821" y="637"/>
                </a:lnTo>
                <a:lnTo>
                  <a:pt x="846" y="636"/>
                </a:lnTo>
                <a:lnTo>
                  <a:pt x="856" y="627"/>
                </a:lnTo>
                <a:lnTo>
                  <a:pt x="866" y="595"/>
                </a:lnTo>
                <a:lnTo>
                  <a:pt x="854" y="578"/>
                </a:lnTo>
                <a:lnTo>
                  <a:pt x="771" y="561"/>
                </a:lnTo>
                <a:lnTo>
                  <a:pt x="756" y="538"/>
                </a:lnTo>
                <a:lnTo>
                  <a:pt x="734" y="538"/>
                </a:lnTo>
                <a:lnTo>
                  <a:pt x="708" y="538"/>
                </a:lnTo>
                <a:lnTo>
                  <a:pt x="694" y="512"/>
                </a:lnTo>
                <a:lnTo>
                  <a:pt x="694" y="496"/>
                </a:lnTo>
                <a:lnTo>
                  <a:pt x="706" y="438"/>
                </a:lnTo>
                <a:lnTo>
                  <a:pt x="671" y="405"/>
                </a:lnTo>
                <a:lnTo>
                  <a:pt x="695" y="302"/>
                </a:lnTo>
                <a:lnTo>
                  <a:pt x="681" y="288"/>
                </a:lnTo>
                <a:lnTo>
                  <a:pt x="628" y="306"/>
                </a:lnTo>
                <a:lnTo>
                  <a:pt x="616" y="283"/>
                </a:lnTo>
                <a:lnTo>
                  <a:pt x="616" y="258"/>
                </a:lnTo>
                <a:lnTo>
                  <a:pt x="603" y="246"/>
                </a:lnTo>
                <a:lnTo>
                  <a:pt x="630" y="210"/>
                </a:lnTo>
                <a:lnTo>
                  <a:pt x="658" y="219"/>
                </a:lnTo>
                <a:lnTo>
                  <a:pt x="671" y="207"/>
                </a:lnTo>
                <a:lnTo>
                  <a:pt x="725" y="214"/>
                </a:lnTo>
                <a:lnTo>
                  <a:pt x="752" y="207"/>
                </a:lnTo>
                <a:lnTo>
                  <a:pt x="762" y="165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639482" y="3712713"/>
            <a:ext cx="430821" cy="551989"/>
          </a:xfrm>
          <a:custGeom>
            <a:avLst/>
            <a:gdLst>
              <a:gd name="T0" fmla="*/ 6 w 449"/>
              <a:gd name="T1" fmla="*/ 93 h 630"/>
              <a:gd name="T2" fmla="*/ 26 w 449"/>
              <a:gd name="T3" fmla="*/ 131 h 630"/>
              <a:gd name="T4" fmla="*/ 28 w 449"/>
              <a:gd name="T5" fmla="*/ 150 h 630"/>
              <a:gd name="T6" fmla="*/ 19 w 449"/>
              <a:gd name="T7" fmla="*/ 170 h 630"/>
              <a:gd name="T8" fmla="*/ 3 w 449"/>
              <a:gd name="T9" fmla="*/ 182 h 630"/>
              <a:gd name="T10" fmla="*/ 0 w 449"/>
              <a:gd name="T11" fmla="*/ 217 h 630"/>
              <a:gd name="T12" fmla="*/ 5 w 449"/>
              <a:gd name="T13" fmla="*/ 223 h 630"/>
              <a:gd name="T14" fmla="*/ 13 w 449"/>
              <a:gd name="T15" fmla="*/ 219 h 630"/>
              <a:gd name="T16" fmla="*/ 19 w 449"/>
              <a:gd name="T17" fmla="*/ 223 h 630"/>
              <a:gd name="T18" fmla="*/ 19 w 449"/>
              <a:gd name="T19" fmla="*/ 246 h 630"/>
              <a:gd name="T20" fmla="*/ 28 w 449"/>
              <a:gd name="T21" fmla="*/ 273 h 630"/>
              <a:gd name="T22" fmla="*/ 40 w 449"/>
              <a:gd name="T23" fmla="*/ 277 h 630"/>
              <a:gd name="T24" fmla="*/ 42 w 449"/>
              <a:gd name="T25" fmla="*/ 317 h 630"/>
              <a:gd name="T26" fmla="*/ 35 w 449"/>
              <a:gd name="T27" fmla="*/ 343 h 630"/>
              <a:gd name="T28" fmla="*/ 42 w 449"/>
              <a:gd name="T29" fmla="*/ 355 h 630"/>
              <a:gd name="T30" fmla="*/ 56 w 449"/>
              <a:gd name="T31" fmla="*/ 368 h 630"/>
              <a:gd name="T32" fmla="*/ 87 w 449"/>
              <a:gd name="T33" fmla="*/ 360 h 630"/>
              <a:gd name="T34" fmla="*/ 94 w 449"/>
              <a:gd name="T35" fmla="*/ 372 h 630"/>
              <a:gd name="T36" fmla="*/ 83 w 449"/>
              <a:gd name="T37" fmla="*/ 385 h 630"/>
              <a:gd name="T38" fmla="*/ 67 w 449"/>
              <a:gd name="T39" fmla="*/ 409 h 630"/>
              <a:gd name="T40" fmla="*/ 67 w 449"/>
              <a:gd name="T41" fmla="*/ 416 h 630"/>
              <a:gd name="T42" fmla="*/ 78 w 449"/>
              <a:gd name="T43" fmla="*/ 423 h 630"/>
              <a:gd name="T44" fmla="*/ 145 w 449"/>
              <a:gd name="T45" fmla="*/ 396 h 630"/>
              <a:gd name="T46" fmla="*/ 169 w 449"/>
              <a:gd name="T47" fmla="*/ 409 h 630"/>
              <a:gd name="T48" fmla="*/ 175 w 449"/>
              <a:gd name="T49" fmla="*/ 402 h 630"/>
              <a:gd name="T50" fmla="*/ 169 w 449"/>
              <a:gd name="T51" fmla="*/ 388 h 630"/>
              <a:gd name="T52" fmla="*/ 170 w 449"/>
              <a:gd name="T53" fmla="*/ 378 h 630"/>
              <a:gd name="T54" fmla="*/ 181 w 449"/>
              <a:gd name="T55" fmla="*/ 318 h 630"/>
              <a:gd name="T56" fmla="*/ 190 w 449"/>
              <a:gd name="T57" fmla="*/ 304 h 630"/>
              <a:gd name="T58" fmla="*/ 195 w 449"/>
              <a:gd name="T59" fmla="*/ 287 h 630"/>
              <a:gd name="T60" fmla="*/ 207 w 449"/>
              <a:gd name="T61" fmla="*/ 262 h 630"/>
              <a:gd name="T62" fmla="*/ 200 w 449"/>
              <a:gd name="T63" fmla="*/ 252 h 630"/>
              <a:gd name="T64" fmla="*/ 202 w 449"/>
              <a:gd name="T65" fmla="*/ 232 h 630"/>
              <a:gd name="T66" fmla="*/ 231 w 449"/>
              <a:gd name="T67" fmla="*/ 199 h 630"/>
              <a:gd name="T68" fmla="*/ 231 w 449"/>
              <a:gd name="T69" fmla="*/ 178 h 630"/>
              <a:gd name="T70" fmla="*/ 248 w 449"/>
              <a:gd name="T71" fmla="*/ 147 h 630"/>
              <a:gd name="T72" fmla="*/ 267 w 449"/>
              <a:gd name="T73" fmla="*/ 152 h 630"/>
              <a:gd name="T74" fmla="*/ 303 w 449"/>
              <a:gd name="T75" fmla="*/ 125 h 630"/>
              <a:gd name="T76" fmla="*/ 310 w 449"/>
              <a:gd name="T77" fmla="*/ 112 h 630"/>
              <a:gd name="T78" fmla="*/ 287 w 449"/>
              <a:gd name="T79" fmla="*/ 69 h 630"/>
              <a:gd name="T80" fmla="*/ 272 w 449"/>
              <a:gd name="T81" fmla="*/ 47 h 630"/>
              <a:gd name="T82" fmla="*/ 283 w 449"/>
              <a:gd name="T83" fmla="*/ 38 h 630"/>
              <a:gd name="T84" fmla="*/ 269 w 449"/>
              <a:gd name="T85" fmla="*/ 25 h 630"/>
              <a:gd name="T86" fmla="*/ 233 w 449"/>
              <a:gd name="T87" fmla="*/ 25 h 630"/>
              <a:gd name="T88" fmla="*/ 218 w 449"/>
              <a:gd name="T89" fmla="*/ 8 h 630"/>
              <a:gd name="T90" fmla="*/ 189 w 449"/>
              <a:gd name="T91" fmla="*/ 36 h 630"/>
              <a:gd name="T92" fmla="*/ 179 w 449"/>
              <a:gd name="T93" fmla="*/ 31 h 630"/>
              <a:gd name="T94" fmla="*/ 190 w 449"/>
              <a:gd name="T95" fmla="*/ 9 h 630"/>
              <a:gd name="T96" fmla="*/ 189 w 449"/>
              <a:gd name="T97" fmla="*/ 3 h 630"/>
              <a:gd name="T98" fmla="*/ 179 w 449"/>
              <a:gd name="T99" fmla="*/ 0 h 630"/>
              <a:gd name="T100" fmla="*/ 145 w 449"/>
              <a:gd name="T101" fmla="*/ 18 h 630"/>
              <a:gd name="T102" fmla="*/ 118 w 449"/>
              <a:gd name="T103" fmla="*/ 26 h 630"/>
              <a:gd name="T104" fmla="*/ 96 w 449"/>
              <a:gd name="T105" fmla="*/ 25 h 630"/>
              <a:gd name="T106" fmla="*/ 48 w 449"/>
              <a:gd name="T107" fmla="*/ 67 h 630"/>
              <a:gd name="T108" fmla="*/ 24 w 449"/>
              <a:gd name="T109" fmla="*/ 75 h 630"/>
              <a:gd name="T110" fmla="*/ 6 w 449"/>
              <a:gd name="T111" fmla="*/ 93 h 63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449"/>
              <a:gd name="T169" fmla="*/ 0 h 630"/>
              <a:gd name="T170" fmla="*/ 449 w 449"/>
              <a:gd name="T171" fmla="*/ 630 h 63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449" h="630">
                <a:moveTo>
                  <a:pt x="9" y="138"/>
                </a:moveTo>
                <a:lnTo>
                  <a:pt x="38" y="194"/>
                </a:lnTo>
                <a:lnTo>
                  <a:pt x="40" y="223"/>
                </a:lnTo>
                <a:lnTo>
                  <a:pt x="27" y="253"/>
                </a:lnTo>
                <a:lnTo>
                  <a:pt x="4" y="270"/>
                </a:lnTo>
                <a:lnTo>
                  <a:pt x="0" y="322"/>
                </a:lnTo>
                <a:lnTo>
                  <a:pt x="7" y="331"/>
                </a:lnTo>
                <a:lnTo>
                  <a:pt x="19" y="326"/>
                </a:lnTo>
                <a:lnTo>
                  <a:pt x="27" y="331"/>
                </a:lnTo>
                <a:lnTo>
                  <a:pt x="27" y="366"/>
                </a:lnTo>
                <a:lnTo>
                  <a:pt x="40" y="405"/>
                </a:lnTo>
                <a:lnTo>
                  <a:pt x="58" y="412"/>
                </a:lnTo>
                <a:lnTo>
                  <a:pt x="61" y="471"/>
                </a:lnTo>
                <a:lnTo>
                  <a:pt x="50" y="510"/>
                </a:lnTo>
                <a:lnTo>
                  <a:pt x="61" y="528"/>
                </a:lnTo>
                <a:lnTo>
                  <a:pt x="81" y="547"/>
                </a:lnTo>
                <a:lnTo>
                  <a:pt x="126" y="535"/>
                </a:lnTo>
                <a:lnTo>
                  <a:pt x="136" y="553"/>
                </a:lnTo>
                <a:lnTo>
                  <a:pt x="120" y="572"/>
                </a:lnTo>
                <a:lnTo>
                  <a:pt x="97" y="608"/>
                </a:lnTo>
                <a:lnTo>
                  <a:pt x="97" y="618"/>
                </a:lnTo>
                <a:lnTo>
                  <a:pt x="112" y="629"/>
                </a:lnTo>
                <a:lnTo>
                  <a:pt x="209" y="588"/>
                </a:lnTo>
                <a:lnTo>
                  <a:pt x="244" y="608"/>
                </a:lnTo>
                <a:lnTo>
                  <a:pt x="253" y="598"/>
                </a:lnTo>
                <a:lnTo>
                  <a:pt x="244" y="576"/>
                </a:lnTo>
                <a:lnTo>
                  <a:pt x="246" y="562"/>
                </a:lnTo>
                <a:lnTo>
                  <a:pt x="261" y="472"/>
                </a:lnTo>
                <a:lnTo>
                  <a:pt x="275" y="452"/>
                </a:lnTo>
                <a:lnTo>
                  <a:pt x="282" y="427"/>
                </a:lnTo>
                <a:lnTo>
                  <a:pt x="299" y="390"/>
                </a:lnTo>
                <a:lnTo>
                  <a:pt x="289" y="375"/>
                </a:lnTo>
                <a:lnTo>
                  <a:pt x="292" y="344"/>
                </a:lnTo>
                <a:lnTo>
                  <a:pt x="334" y="296"/>
                </a:lnTo>
                <a:lnTo>
                  <a:pt x="333" y="264"/>
                </a:lnTo>
                <a:lnTo>
                  <a:pt x="358" y="218"/>
                </a:lnTo>
                <a:lnTo>
                  <a:pt x="385" y="226"/>
                </a:lnTo>
                <a:lnTo>
                  <a:pt x="438" y="186"/>
                </a:lnTo>
                <a:lnTo>
                  <a:pt x="448" y="166"/>
                </a:lnTo>
                <a:lnTo>
                  <a:pt x="414" y="103"/>
                </a:lnTo>
                <a:lnTo>
                  <a:pt x="392" y="70"/>
                </a:lnTo>
                <a:lnTo>
                  <a:pt x="408" y="56"/>
                </a:lnTo>
                <a:lnTo>
                  <a:pt x="388" y="37"/>
                </a:lnTo>
                <a:lnTo>
                  <a:pt x="336" y="37"/>
                </a:lnTo>
                <a:lnTo>
                  <a:pt x="315" y="12"/>
                </a:lnTo>
                <a:lnTo>
                  <a:pt x="273" y="54"/>
                </a:lnTo>
                <a:lnTo>
                  <a:pt x="258" y="46"/>
                </a:lnTo>
                <a:lnTo>
                  <a:pt x="275" y="14"/>
                </a:lnTo>
                <a:lnTo>
                  <a:pt x="273" y="4"/>
                </a:lnTo>
                <a:lnTo>
                  <a:pt x="258" y="0"/>
                </a:lnTo>
                <a:lnTo>
                  <a:pt x="209" y="27"/>
                </a:lnTo>
                <a:lnTo>
                  <a:pt x="171" y="39"/>
                </a:lnTo>
                <a:lnTo>
                  <a:pt x="138" y="37"/>
                </a:lnTo>
                <a:lnTo>
                  <a:pt x="70" y="100"/>
                </a:lnTo>
                <a:lnTo>
                  <a:pt x="34" y="112"/>
                </a:lnTo>
                <a:lnTo>
                  <a:pt x="9" y="138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3704420" y="3874144"/>
            <a:ext cx="573504" cy="443934"/>
          </a:xfrm>
          <a:custGeom>
            <a:avLst/>
            <a:gdLst>
              <a:gd name="T0" fmla="*/ 112 w 600"/>
              <a:gd name="T1" fmla="*/ 114 h 506"/>
              <a:gd name="T2" fmla="*/ 105 w 600"/>
              <a:gd name="T3" fmla="*/ 142 h 506"/>
              <a:gd name="T4" fmla="*/ 87 w 600"/>
              <a:gd name="T5" fmla="*/ 146 h 506"/>
              <a:gd name="T6" fmla="*/ 48 w 600"/>
              <a:gd name="T7" fmla="*/ 142 h 506"/>
              <a:gd name="T8" fmla="*/ 39 w 600"/>
              <a:gd name="T9" fmla="*/ 150 h 506"/>
              <a:gd name="T10" fmla="*/ 19 w 600"/>
              <a:gd name="T11" fmla="*/ 143 h 506"/>
              <a:gd name="T12" fmla="*/ 0 w 600"/>
              <a:gd name="T13" fmla="*/ 168 h 506"/>
              <a:gd name="T14" fmla="*/ 9 w 600"/>
              <a:gd name="T15" fmla="*/ 176 h 506"/>
              <a:gd name="T16" fmla="*/ 9 w 600"/>
              <a:gd name="T17" fmla="*/ 193 h 506"/>
              <a:gd name="T18" fmla="*/ 18 w 600"/>
              <a:gd name="T19" fmla="*/ 208 h 506"/>
              <a:gd name="T20" fmla="*/ 55 w 600"/>
              <a:gd name="T21" fmla="*/ 196 h 506"/>
              <a:gd name="T22" fmla="*/ 66 w 600"/>
              <a:gd name="T23" fmla="*/ 205 h 506"/>
              <a:gd name="T24" fmla="*/ 48 w 600"/>
              <a:gd name="T25" fmla="*/ 274 h 506"/>
              <a:gd name="T26" fmla="*/ 73 w 600"/>
              <a:gd name="T27" fmla="*/ 296 h 506"/>
              <a:gd name="T28" fmla="*/ 65 w 600"/>
              <a:gd name="T29" fmla="*/ 334 h 506"/>
              <a:gd name="T30" fmla="*/ 90 w 600"/>
              <a:gd name="T31" fmla="*/ 337 h 506"/>
              <a:gd name="T32" fmla="*/ 112 w 600"/>
              <a:gd name="T33" fmla="*/ 315 h 506"/>
              <a:gd name="T34" fmla="*/ 122 w 600"/>
              <a:gd name="T35" fmla="*/ 321 h 506"/>
              <a:gd name="T36" fmla="*/ 170 w 600"/>
              <a:gd name="T37" fmla="*/ 340 h 506"/>
              <a:gd name="T38" fmla="*/ 177 w 600"/>
              <a:gd name="T39" fmla="*/ 334 h 506"/>
              <a:gd name="T40" fmla="*/ 179 w 600"/>
              <a:gd name="T41" fmla="*/ 321 h 506"/>
              <a:gd name="T42" fmla="*/ 189 w 600"/>
              <a:gd name="T43" fmla="*/ 312 h 506"/>
              <a:gd name="T44" fmla="*/ 257 w 600"/>
              <a:gd name="T45" fmla="*/ 271 h 506"/>
              <a:gd name="T46" fmla="*/ 266 w 600"/>
              <a:gd name="T47" fmla="*/ 284 h 506"/>
              <a:gd name="T48" fmla="*/ 309 w 600"/>
              <a:gd name="T49" fmla="*/ 296 h 506"/>
              <a:gd name="T50" fmla="*/ 330 w 600"/>
              <a:gd name="T51" fmla="*/ 268 h 506"/>
              <a:gd name="T52" fmla="*/ 340 w 600"/>
              <a:gd name="T53" fmla="*/ 274 h 506"/>
              <a:gd name="T54" fmla="*/ 357 w 600"/>
              <a:gd name="T55" fmla="*/ 274 h 506"/>
              <a:gd name="T56" fmla="*/ 357 w 600"/>
              <a:gd name="T57" fmla="*/ 266 h 506"/>
              <a:gd name="T58" fmla="*/ 378 w 600"/>
              <a:gd name="T59" fmla="*/ 259 h 506"/>
              <a:gd name="T60" fmla="*/ 378 w 600"/>
              <a:gd name="T61" fmla="*/ 254 h 506"/>
              <a:gd name="T62" fmla="*/ 386 w 600"/>
              <a:gd name="T63" fmla="*/ 245 h 506"/>
              <a:gd name="T64" fmla="*/ 391 w 600"/>
              <a:gd name="T65" fmla="*/ 247 h 506"/>
              <a:gd name="T66" fmla="*/ 413 w 600"/>
              <a:gd name="T67" fmla="*/ 227 h 506"/>
              <a:gd name="T68" fmla="*/ 394 w 600"/>
              <a:gd name="T69" fmla="*/ 197 h 506"/>
              <a:gd name="T70" fmla="*/ 404 w 600"/>
              <a:gd name="T71" fmla="*/ 156 h 506"/>
              <a:gd name="T72" fmla="*/ 393 w 600"/>
              <a:gd name="T73" fmla="*/ 143 h 506"/>
              <a:gd name="T74" fmla="*/ 362 w 600"/>
              <a:gd name="T75" fmla="*/ 151 h 506"/>
              <a:gd name="T76" fmla="*/ 358 w 600"/>
              <a:gd name="T77" fmla="*/ 146 h 506"/>
              <a:gd name="T78" fmla="*/ 393 w 600"/>
              <a:gd name="T79" fmla="*/ 111 h 506"/>
              <a:gd name="T80" fmla="*/ 378 w 600"/>
              <a:gd name="T81" fmla="*/ 53 h 506"/>
              <a:gd name="T82" fmla="*/ 355 w 600"/>
              <a:gd name="T83" fmla="*/ 69 h 506"/>
              <a:gd name="T84" fmla="*/ 333 w 600"/>
              <a:gd name="T85" fmla="*/ 50 h 506"/>
              <a:gd name="T86" fmla="*/ 315 w 600"/>
              <a:gd name="T87" fmla="*/ 26 h 506"/>
              <a:gd name="T88" fmla="*/ 312 w 600"/>
              <a:gd name="T89" fmla="*/ 10 h 506"/>
              <a:gd name="T90" fmla="*/ 301 w 600"/>
              <a:gd name="T91" fmla="*/ 7 h 506"/>
              <a:gd name="T92" fmla="*/ 283 w 600"/>
              <a:gd name="T93" fmla="*/ 11 h 506"/>
              <a:gd name="T94" fmla="*/ 257 w 600"/>
              <a:gd name="T95" fmla="*/ 0 h 506"/>
              <a:gd name="T96" fmla="*/ 244 w 600"/>
              <a:gd name="T97" fmla="*/ 28 h 506"/>
              <a:gd name="T98" fmla="*/ 222 w 600"/>
              <a:gd name="T99" fmla="*/ 30 h 506"/>
              <a:gd name="T100" fmla="*/ 206 w 600"/>
              <a:gd name="T101" fmla="*/ 53 h 506"/>
              <a:gd name="T102" fmla="*/ 195 w 600"/>
              <a:gd name="T103" fmla="*/ 48 h 506"/>
              <a:gd name="T104" fmla="*/ 179 w 600"/>
              <a:gd name="T105" fmla="*/ 53 h 506"/>
              <a:gd name="T106" fmla="*/ 155 w 600"/>
              <a:gd name="T107" fmla="*/ 39 h 506"/>
              <a:gd name="T108" fmla="*/ 136 w 600"/>
              <a:gd name="T109" fmla="*/ 61 h 506"/>
              <a:gd name="T110" fmla="*/ 136 w 600"/>
              <a:gd name="T111" fmla="*/ 71 h 506"/>
              <a:gd name="T112" fmla="*/ 174 w 600"/>
              <a:gd name="T113" fmla="*/ 90 h 506"/>
              <a:gd name="T114" fmla="*/ 183 w 600"/>
              <a:gd name="T115" fmla="*/ 105 h 506"/>
              <a:gd name="T116" fmla="*/ 155 w 600"/>
              <a:gd name="T117" fmla="*/ 115 h 506"/>
              <a:gd name="T118" fmla="*/ 112 w 600"/>
              <a:gd name="T119" fmla="*/ 114 h 50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00"/>
              <a:gd name="T181" fmla="*/ 0 h 506"/>
              <a:gd name="T182" fmla="*/ 600 w 600"/>
              <a:gd name="T183" fmla="*/ 506 h 50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00" h="506">
                <a:moveTo>
                  <a:pt x="163" y="169"/>
                </a:moveTo>
                <a:lnTo>
                  <a:pt x="152" y="210"/>
                </a:lnTo>
                <a:lnTo>
                  <a:pt x="126" y="217"/>
                </a:lnTo>
                <a:lnTo>
                  <a:pt x="70" y="210"/>
                </a:lnTo>
                <a:lnTo>
                  <a:pt x="57" y="222"/>
                </a:lnTo>
                <a:lnTo>
                  <a:pt x="28" y="212"/>
                </a:lnTo>
                <a:lnTo>
                  <a:pt x="0" y="249"/>
                </a:lnTo>
                <a:lnTo>
                  <a:pt x="13" y="261"/>
                </a:lnTo>
                <a:lnTo>
                  <a:pt x="13" y="286"/>
                </a:lnTo>
                <a:lnTo>
                  <a:pt x="26" y="308"/>
                </a:lnTo>
                <a:lnTo>
                  <a:pt x="80" y="291"/>
                </a:lnTo>
                <a:lnTo>
                  <a:pt x="95" y="304"/>
                </a:lnTo>
                <a:lnTo>
                  <a:pt x="70" y="407"/>
                </a:lnTo>
                <a:lnTo>
                  <a:pt x="106" y="439"/>
                </a:lnTo>
                <a:lnTo>
                  <a:pt x="94" y="496"/>
                </a:lnTo>
                <a:lnTo>
                  <a:pt x="130" y="500"/>
                </a:lnTo>
                <a:lnTo>
                  <a:pt x="163" y="467"/>
                </a:lnTo>
                <a:lnTo>
                  <a:pt x="177" y="476"/>
                </a:lnTo>
                <a:lnTo>
                  <a:pt x="246" y="505"/>
                </a:lnTo>
                <a:lnTo>
                  <a:pt x="257" y="496"/>
                </a:lnTo>
                <a:lnTo>
                  <a:pt x="260" y="476"/>
                </a:lnTo>
                <a:lnTo>
                  <a:pt x="274" y="463"/>
                </a:lnTo>
                <a:lnTo>
                  <a:pt x="372" y="402"/>
                </a:lnTo>
                <a:lnTo>
                  <a:pt x="386" y="422"/>
                </a:lnTo>
                <a:lnTo>
                  <a:pt x="448" y="439"/>
                </a:lnTo>
                <a:lnTo>
                  <a:pt x="478" y="397"/>
                </a:lnTo>
                <a:lnTo>
                  <a:pt x="493" y="407"/>
                </a:lnTo>
                <a:lnTo>
                  <a:pt x="517" y="407"/>
                </a:lnTo>
                <a:lnTo>
                  <a:pt x="517" y="395"/>
                </a:lnTo>
                <a:lnTo>
                  <a:pt x="548" y="385"/>
                </a:lnTo>
                <a:lnTo>
                  <a:pt x="548" y="377"/>
                </a:lnTo>
                <a:lnTo>
                  <a:pt x="559" y="364"/>
                </a:lnTo>
                <a:lnTo>
                  <a:pt x="566" y="366"/>
                </a:lnTo>
                <a:lnTo>
                  <a:pt x="599" y="337"/>
                </a:lnTo>
                <a:lnTo>
                  <a:pt x="571" y="293"/>
                </a:lnTo>
                <a:lnTo>
                  <a:pt x="585" y="232"/>
                </a:lnTo>
                <a:lnTo>
                  <a:pt x="570" y="212"/>
                </a:lnTo>
                <a:lnTo>
                  <a:pt x="524" y="224"/>
                </a:lnTo>
                <a:lnTo>
                  <a:pt x="519" y="217"/>
                </a:lnTo>
                <a:lnTo>
                  <a:pt x="570" y="164"/>
                </a:lnTo>
                <a:lnTo>
                  <a:pt x="548" y="78"/>
                </a:lnTo>
                <a:lnTo>
                  <a:pt x="514" y="103"/>
                </a:lnTo>
                <a:lnTo>
                  <a:pt x="483" y="74"/>
                </a:lnTo>
                <a:lnTo>
                  <a:pt x="456" y="38"/>
                </a:lnTo>
                <a:lnTo>
                  <a:pt x="452" y="15"/>
                </a:lnTo>
                <a:lnTo>
                  <a:pt x="436" y="10"/>
                </a:lnTo>
                <a:lnTo>
                  <a:pt x="410" y="17"/>
                </a:lnTo>
                <a:lnTo>
                  <a:pt x="372" y="0"/>
                </a:lnTo>
                <a:lnTo>
                  <a:pt x="354" y="41"/>
                </a:lnTo>
                <a:lnTo>
                  <a:pt x="322" y="44"/>
                </a:lnTo>
                <a:lnTo>
                  <a:pt x="298" y="78"/>
                </a:lnTo>
                <a:lnTo>
                  <a:pt x="283" y="71"/>
                </a:lnTo>
                <a:lnTo>
                  <a:pt x="260" y="78"/>
                </a:lnTo>
                <a:lnTo>
                  <a:pt x="225" y="58"/>
                </a:lnTo>
                <a:lnTo>
                  <a:pt x="197" y="90"/>
                </a:lnTo>
                <a:lnTo>
                  <a:pt x="197" y="106"/>
                </a:lnTo>
                <a:lnTo>
                  <a:pt x="252" y="133"/>
                </a:lnTo>
                <a:lnTo>
                  <a:pt x="265" y="156"/>
                </a:lnTo>
                <a:lnTo>
                  <a:pt x="225" y="170"/>
                </a:lnTo>
                <a:lnTo>
                  <a:pt x="163" y="169"/>
                </a:lnTo>
              </a:path>
            </a:pathLst>
          </a:custGeom>
          <a:solidFill>
            <a:srgbClr val="E0000A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3154466" y="3405474"/>
            <a:ext cx="1126229" cy="782418"/>
          </a:xfrm>
          <a:custGeom>
            <a:avLst/>
            <a:gdLst>
              <a:gd name="T0" fmla="*/ 318 w 1181"/>
              <a:gd name="T1" fmla="*/ 50 h 893"/>
              <a:gd name="T2" fmla="*/ 304 w 1181"/>
              <a:gd name="T3" fmla="*/ 18 h 893"/>
              <a:gd name="T4" fmla="*/ 356 w 1181"/>
              <a:gd name="T5" fmla="*/ 0 h 893"/>
              <a:gd name="T6" fmla="*/ 365 w 1181"/>
              <a:gd name="T7" fmla="*/ 35 h 893"/>
              <a:gd name="T8" fmla="*/ 413 w 1181"/>
              <a:gd name="T9" fmla="*/ 75 h 893"/>
              <a:gd name="T10" fmla="*/ 438 w 1181"/>
              <a:gd name="T11" fmla="*/ 75 h 893"/>
              <a:gd name="T12" fmla="*/ 459 w 1181"/>
              <a:gd name="T13" fmla="*/ 112 h 893"/>
              <a:gd name="T14" fmla="*/ 509 w 1181"/>
              <a:gd name="T15" fmla="*/ 108 h 893"/>
              <a:gd name="T16" fmla="*/ 531 w 1181"/>
              <a:gd name="T17" fmla="*/ 91 h 893"/>
              <a:gd name="T18" fmla="*/ 547 w 1181"/>
              <a:gd name="T19" fmla="*/ 108 h 893"/>
              <a:gd name="T20" fmla="*/ 603 w 1181"/>
              <a:gd name="T21" fmla="*/ 101 h 893"/>
              <a:gd name="T22" fmla="*/ 615 w 1181"/>
              <a:gd name="T23" fmla="*/ 115 h 893"/>
              <a:gd name="T24" fmla="*/ 671 w 1181"/>
              <a:gd name="T25" fmla="*/ 139 h 893"/>
              <a:gd name="T26" fmla="*/ 741 w 1181"/>
              <a:gd name="T27" fmla="*/ 147 h 893"/>
              <a:gd name="T28" fmla="*/ 774 w 1181"/>
              <a:gd name="T29" fmla="*/ 155 h 893"/>
              <a:gd name="T30" fmla="*/ 805 w 1181"/>
              <a:gd name="T31" fmla="*/ 176 h 893"/>
              <a:gd name="T32" fmla="*/ 807 w 1181"/>
              <a:gd name="T33" fmla="*/ 228 h 893"/>
              <a:gd name="T34" fmla="*/ 768 w 1181"/>
              <a:gd name="T35" fmla="*/ 247 h 893"/>
              <a:gd name="T36" fmla="*/ 706 w 1181"/>
              <a:gd name="T37" fmla="*/ 268 h 893"/>
              <a:gd name="T38" fmla="*/ 717 w 1181"/>
              <a:gd name="T39" fmla="*/ 310 h 893"/>
              <a:gd name="T40" fmla="*/ 764 w 1181"/>
              <a:gd name="T41" fmla="*/ 355 h 893"/>
              <a:gd name="T42" fmla="*/ 744 w 1181"/>
              <a:gd name="T43" fmla="*/ 426 h 893"/>
              <a:gd name="T44" fmla="*/ 706 w 1181"/>
              <a:gd name="T45" fmla="*/ 381 h 893"/>
              <a:gd name="T46" fmla="*/ 691 w 1181"/>
              <a:gd name="T47" fmla="*/ 363 h 893"/>
              <a:gd name="T48" fmla="*/ 648 w 1181"/>
              <a:gd name="T49" fmla="*/ 355 h 893"/>
              <a:gd name="T50" fmla="*/ 615 w 1181"/>
              <a:gd name="T51" fmla="*/ 386 h 893"/>
              <a:gd name="T52" fmla="*/ 590 w 1181"/>
              <a:gd name="T53" fmla="*/ 404 h 893"/>
              <a:gd name="T54" fmla="*/ 550 w 1181"/>
              <a:gd name="T55" fmla="*/ 396 h 893"/>
              <a:gd name="T56" fmla="*/ 531 w 1181"/>
              <a:gd name="T57" fmla="*/ 428 h 893"/>
              <a:gd name="T58" fmla="*/ 578 w 1181"/>
              <a:gd name="T59" fmla="*/ 462 h 893"/>
              <a:gd name="T60" fmla="*/ 509 w 1181"/>
              <a:gd name="T61" fmla="*/ 470 h 893"/>
              <a:gd name="T62" fmla="*/ 489 w 1181"/>
              <a:gd name="T63" fmla="*/ 450 h 893"/>
              <a:gd name="T64" fmla="*/ 447 w 1181"/>
              <a:gd name="T65" fmla="*/ 456 h 893"/>
              <a:gd name="T66" fmla="*/ 438 w 1181"/>
              <a:gd name="T67" fmla="*/ 425 h 893"/>
              <a:gd name="T68" fmla="*/ 413 w 1181"/>
              <a:gd name="T69" fmla="*/ 408 h 893"/>
              <a:gd name="T70" fmla="*/ 411 w 1181"/>
              <a:gd name="T71" fmla="*/ 431 h 893"/>
              <a:gd name="T72" fmla="*/ 386 w 1181"/>
              <a:gd name="T73" fmla="*/ 450 h 893"/>
              <a:gd name="T74" fmla="*/ 348 w 1181"/>
              <a:gd name="T75" fmla="*/ 514 h 893"/>
              <a:gd name="T76" fmla="*/ 336 w 1181"/>
              <a:gd name="T77" fmla="*/ 586 h 893"/>
              <a:gd name="T78" fmla="*/ 285 w 1181"/>
              <a:gd name="T79" fmla="*/ 600 h 893"/>
              <a:gd name="T80" fmla="*/ 209 w 1181"/>
              <a:gd name="T81" fmla="*/ 481 h 893"/>
              <a:gd name="T82" fmla="*/ 168 w 1181"/>
              <a:gd name="T83" fmla="*/ 458 h 893"/>
              <a:gd name="T84" fmla="*/ 170 w 1181"/>
              <a:gd name="T85" fmla="*/ 428 h 893"/>
              <a:gd name="T86" fmla="*/ 132 w 1181"/>
              <a:gd name="T87" fmla="*/ 431 h 893"/>
              <a:gd name="T88" fmla="*/ 98 w 1181"/>
              <a:gd name="T89" fmla="*/ 375 h 893"/>
              <a:gd name="T90" fmla="*/ 91 w 1181"/>
              <a:gd name="T91" fmla="*/ 263 h 893"/>
              <a:gd name="T92" fmla="*/ 85 w 1181"/>
              <a:gd name="T93" fmla="*/ 206 h 893"/>
              <a:gd name="T94" fmla="*/ 0 w 1181"/>
              <a:gd name="T95" fmla="*/ 99 h 893"/>
              <a:gd name="T96" fmla="*/ 11 w 1181"/>
              <a:gd name="T97" fmla="*/ 71 h 893"/>
              <a:gd name="T98" fmla="*/ 127 w 1181"/>
              <a:gd name="T99" fmla="*/ 75 h 893"/>
              <a:gd name="T100" fmla="*/ 165 w 1181"/>
              <a:gd name="T101" fmla="*/ 82 h 893"/>
              <a:gd name="T102" fmla="*/ 225 w 1181"/>
              <a:gd name="T103" fmla="*/ 111 h 893"/>
              <a:gd name="T104" fmla="*/ 232 w 1181"/>
              <a:gd name="T105" fmla="*/ 78 h 893"/>
              <a:gd name="T106" fmla="*/ 270 w 1181"/>
              <a:gd name="T107" fmla="*/ 85 h 893"/>
              <a:gd name="T108" fmla="*/ 307 w 1181"/>
              <a:gd name="T109" fmla="*/ 75 h 893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181"/>
              <a:gd name="T166" fmla="*/ 0 h 893"/>
              <a:gd name="T167" fmla="*/ 1181 w 1181"/>
              <a:gd name="T168" fmla="*/ 893 h 893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181" h="893">
                <a:moveTo>
                  <a:pt x="446" y="111"/>
                </a:moveTo>
                <a:lnTo>
                  <a:pt x="462" y="75"/>
                </a:lnTo>
                <a:lnTo>
                  <a:pt x="445" y="57"/>
                </a:lnTo>
                <a:lnTo>
                  <a:pt x="441" y="27"/>
                </a:lnTo>
                <a:lnTo>
                  <a:pt x="500" y="0"/>
                </a:lnTo>
                <a:lnTo>
                  <a:pt x="517" y="0"/>
                </a:lnTo>
                <a:lnTo>
                  <a:pt x="525" y="24"/>
                </a:lnTo>
                <a:lnTo>
                  <a:pt x="530" y="52"/>
                </a:lnTo>
                <a:lnTo>
                  <a:pt x="559" y="74"/>
                </a:lnTo>
                <a:lnTo>
                  <a:pt x="600" y="111"/>
                </a:lnTo>
                <a:lnTo>
                  <a:pt x="621" y="94"/>
                </a:lnTo>
                <a:lnTo>
                  <a:pt x="636" y="111"/>
                </a:lnTo>
                <a:lnTo>
                  <a:pt x="642" y="150"/>
                </a:lnTo>
                <a:lnTo>
                  <a:pt x="667" y="166"/>
                </a:lnTo>
                <a:lnTo>
                  <a:pt x="728" y="171"/>
                </a:lnTo>
                <a:lnTo>
                  <a:pt x="739" y="160"/>
                </a:lnTo>
                <a:lnTo>
                  <a:pt x="734" y="142"/>
                </a:lnTo>
                <a:lnTo>
                  <a:pt x="771" y="135"/>
                </a:lnTo>
                <a:lnTo>
                  <a:pt x="794" y="138"/>
                </a:lnTo>
                <a:lnTo>
                  <a:pt x="794" y="160"/>
                </a:lnTo>
                <a:lnTo>
                  <a:pt x="811" y="162"/>
                </a:lnTo>
                <a:lnTo>
                  <a:pt x="876" y="150"/>
                </a:lnTo>
                <a:lnTo>
                  <a:pt x="888" y="154"/>
                </a:lnTo>
                <a:lnTo>
                  <a:pt x="893" y="171"/>
                </a:lnTo>
                <a:lnTo>
                  <a:pt x="917" y="180"/>
                </a:lnTo>
                <a:lnTo>
                  <a:pt x="974" y="207"/>
                </a:lnTo>
                <a:lnTo>
                  <a:pt x="1007" y="194"/>
                </a:lnTo>
                <a:lnTo>
                  <a:pt x="1076" y="219"/>
                </a:lnTo>
                <a:lnTo>
                  <a:pt x="1089" y="238"/>
                </a:lnTo>
                <a:lnTo>
                  <a:pt x="1124" y="230"/>
                </a:lnTo>
                <a:lnTo>
                  <a:pt x="1147" y="234"/>
                </a:lnTo>
                <a:lnTo>
                  <a:pt x="1169" y="262"/>
                </a:lnTo>
                <a:lnTo>
                  <a:pt x="1180" y="320"/>
                </a:lnTo>
                <a:lnTo>
                  <a:pt x="1172" y="339"/>
                </a:lnTo>
                <a:lnTo>
                  <a:pt x="1158" y="334"/>
                </a:lnTo>
                <a:lnTo>
                  <a:pt x="1115" y="367"/>
                </a:lnTo>
                <a:lnTo>
                  <a:pt x="1044" y="379"/>
                </a:lnTo>
                <a:lnTo>
                  <a:pt x="1025" y="398"/>
                </a:lnTo>
                <a:lnTo>
                  <a:pt x="1039" y="418"/>
                </a:lnTo>
                <a:lnTo>
                  <a:pt x="1041" y="461"/>
                </a:lnTo>
                <a:lnTo>
                  <a:pt x="1061" y="465"/>
                </a:lnTo>
                <a:lnTo>
                  <a:pt x="1110" y="527"/>
                </a:lnTo>
                <a:lnTo>
                  <a:pt x="1112" y="608"/>
                </a:lnTo>
                <a:lnTo>
                  <a:pt x="1081" y="633"/>
                </a:lnTo>
                <a:lnTo>
                  <a:pt x="1051" y="603"/>
                </a:lnTo>
                <a:lnTo>
                  <a:pt x="1025" y="566"/>
                </a:lnTo>
                <a:lnTo>
                  <a:pt x="1021" y="543"/>
                </a:lnTo>
                <a:lnTo>
                  <a:pt x="1004" y="539"/>
                </a:lnTo>
                <a:lnTo>
                  <a:pt x="979" y="546"/>
                </a:lnTo>
                <a:lnTo>
                  <a:pt x="942" y="528"/>
                </a:lnTo>
                <a:lnTo>
                  <a:pt x="925" y="571"/>
                </a:lnTo>
                <a:lnTo>
                  <a:pt x="893" y="573"/>
                </a:lnTo>
                <a:lnTo>
                  <a:pt x="871" y="608"/>
                </a:lnTo>
                <a:lnTo>
                  <a:pt x="857" y="601"/>
                </a:lnTo>
                <a:lnTo>
                  <a:pt x="834" y="608"/>
                </a:lnTo>
                <a:lnTo>
                  <a:pt x="799" y="588"/>
                </a:lnTo>
                <a:lnTo>
                  <a:pt x="771" y="620"/>
                </a:lnTo>
                <a:lnTo>
                  <a:pt x="771" y="636"/>
                </a:lnTo>
                <a:lnTo>
                  <a:pt x="827" y="665"/>
                </a:lnTo>
                <a:lnTo>
                  <a:pt x="839" y="686"/>
                </a:lnTo>
                <a:lnTo>
                  <a:pt x="799" y="701"/>
                </a:lnTo>
                <a:lnTo>
                  <a:pt x="739" y="699"/>
                </a:lnTo>
                <a:lnTo>
                  <a:pt x="733" y="673"/>
                </a:lnTo>
                <a:lnTo>
                  <a:pt x="710" y="668"/>
                </a:lnTo>
                <a:lnTo>
                  <a:pt x="673" y="690"/>
                </a:lnTo>
                <a:lnTo>
                  <a:pt x="649" y="677"/>
                </a:lnTo>
                <a:lnTo>
                  <a:pt x="649" y="645"/>
                </a:lnTo>
                <a:lnTo>
                  <a:pt x="636" y="631"/>
                </a:lnTo>
                <a:lnTo>
                  <a:pt x="636" y="613"/>
                </a:lnTo>
                <a:lnTo>
                  <a:pt x="600" y="606"/>
                </a:lnTo>
                <a:lnTo>
                  <a:pt x="593" y="615"/>
                </a:lnTo>
                <a:lnTo>
                  <a:pt x="597" y="641"/>
                </a:lnTo>
                <a:lnTo>
                  <a:pt x="567" y="653"/>
                </a:lnTo>
                <a:lnTo>
                  <a:pt x="561" y="668"/>
                </a:lnTo>
                <a:lnTo>
                  <a:pt x="567" y="691"/>
                </a:lnTo>
                <a:lnTo>
                  <a:pt x="505" y="764"/>
                </a:lnTo>
                <a:lnTo>
                  <a:pt x="517" y="847"/>
                </a:lnTo>
                <a:lnTo>
                  <a:pt x="488" y="871"/>
                </a:lnTo>
                <a:lnTo>
                  <a:pt x="474" y="857"/>
                </a:lnTo>
                <a:lnTo>
                  <a:pt x="414" y="892"/>
                </a:lnTo>
                <a:lnTo>
                  <a:pt x="392" y="879"/>
                </a:lnTo>
                <a:lnTo>
                  <a:pt x="304" y="714"/>
                </a:lnTo>
                <a:lnTo>
                  <a:pt x="272" y="690"/>
                </a:lnTo>
                <a:lnTo>
                  <a:pt x="244" y="681"/>
                </a:lnTo>
                <a:lnTo>
                  <a:pt x="231" y="660"/>
                </a:lnTo>
                <a:lnTo>
                  <a:pt x="247" y="636"/>
                </a:lnTo>
                <a:lnTo>
                  <a:pt x="222" y="615"/>
                </a:lnTo>
                <a:lnTo>
                  <a:pt x="192" y="641"/>
                </a:lnTo>
                <a:lnTo>
                  <a:pt x="163" y="645"/>
                </a:lnTo>
                <a:lnTo>
                  <a:pt x="142" y="557"/>
                </a:lnTo>
                <a:lnTo>
                  <a:pt x="138" y="534"/>
                </a:lnTo>
                <a:lnTo>
                  <a:pt x="132" y="391"/>
                </a:lnTo>
                <a:lnTo>
                  <a:pt x="105" y="320"/>
                </a:lnTo>
                <a:lnTo>
                  <a:pt x="124" y="306"/>
                </a:lnTo>
                <a:lnTo>
                  <a:pt x="69" y="202"/>
                </a:lnTo>
                <a:lnTo>
                  <a:pt x="0" y="147"/>
                </a:lnTo>
                <a:lnTo>
                  <a:pt x="10" y="116"/>
                </a:lnTo>
                <a:lnTo>
                  <a:pt x="16" y="106"/>
                </a:lnTo>
                <a:lnTo>
                  <a:pt x="117" y="90"/>
                </a:lnTo>
                <a:lnTo>
                  <a:pt x="184" y="111"/>
                </a:lnTo>
                <a:lnTo>
                  <a:pt x="224" y="98"/>
                </a:lnTo>
                <a:lnTo>
                  <a:pt x="240" y="122"/>
                </a:lnTo>
                <a:lnTo>
                  <a:pt x="290" y="171"/>
                </a:lnTo>
                <a:lnTo>
                  <a:pt x="327" y="165"/>
                </a:lnTo>
                <a:lnTo>
                  <a:pt x="327" y="135"/>
                </a:lnTo>
                <a:lnTo>
                  <a:pt x="337" y="116"/>
                </a:lnTo>
                <a:lnTo>
                  <a:pt x="376" y="99"/>
                </a:lnTo>
                <a:lnTo>
                  <a:pt x="392" y="126"/>
                </a:lnTo>
                <a:lnTo>
                  <a:pt x="414" y="111"/>
                </a:lnTo>
                <a:lnTo>
                  <a:pt x="446" y="112"/>
                </a:lnTo>
                <a:lnTo>
                  <a:pt x="446" y="111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1510143" y="3107348"/>
            <a:ext cx="1775924" cy="882661"/>
          </a:xfrm>
          <a:custGeom>
            <a:avLst/>
            <a:gdLst>
              <a:gd name="T0" fmla="*/ 779 w 1863"/>
              <a:gd name="T1" fmla="*/ 646 h 1005"/>
              <a:gd name="T2" fmla="*/ 799 w 1863"/>
              <a:gd name="T3" fmla="*/ 668 h 1005"/>
              <a:gd name="T4" fmla="*/ 864 w 1863"/>
              <a:gd name="T5" fmla="*/ 646 h 1005"/>
              <a:gd name="T6" fmla="*/ 906 w 1863"/>
              <a:gd name="T7" fmla="*/ 617 h 1005"/>
              <a:gd name="T8" fmla="*/ 954 w 1863"/>
              <a:gd name="T9" fmla="*/ 598 h 1005"/>
              <a:gd name="T10" fmla="*/ 1005 w 1863"/>
              <a:gd name="T11" fmla="*/ 582 h 1005"/>
              <a:gd name="T12" fmla="*/ 1089 w 1863"/>
              <a:gd name="T13" fmla="*/ 569 h 1005"/>
              <a:gd name="T14" fmla="*/ 1090 w 1863"/>
              <a:gd name="T15" fmla="*/ 598 h 1005"/>
              <a:gd name="T16" fmla="*/ 1116 w 1863"/>
              <a:gd name="T17" fmla="*/ 604 h 1005"/>
              <a:gd name="T18" fmla="*/ 1100 w 1863"/>
              <a:gd name="T19" fmla="*/ 642 h 1005"/>
              <a:gd name="T20" fmla="*/ 1116 w 1863"/>
              <a:gd name="T21" fmla="*/ 646 h 1005"/>
              <a:gd name="T22" fmla="*/ 1187 w 1863"/>
              <a:gd name="T23" fmla="*/ 642 h 1005"/>
              <a:gd name="T24" fmla="*/ 1230 w 1863"/>
              <a:gd name="T25" fmla="*/ 655 h 1005"/>
              <a:gd name="T26" fmla="*/ 1249 w 1863"/>
              <a:gd name="T27" fmla="*/ 663 h 1005"/>
              <a:gd name="T28" fmla="*/ 1252 w 1863"/>
              <a:gd name="T29" fmla="*/ 617 h 1005"/>
              <a:gd name="T30" fmla="*/ 1281 w 1863"/>
              <a:gd name="T31" fmla="*/ 587 h 1005"/>
              <a:gd name="T32" fmla="*/ 1259 w 1863"/>
              <a:gd name="T33" fmla="*/ 442 h 1005"/>
              <a:gd name="T34" fmla="*/ 1233 w 1863"/>
              <a:gd name="T35" fmla="*/ 363 h 1005"/>
              <a:gd name="T36" fmla="*/ 1172 w 1863"/>
              <a:gd name="T37" fmla="*/ 334 h 1005"/>
              <a:gd name="T38" fmla="*/ 1133 w 1863"/>
              <a:gd name="T39" fmla="*/ 406 h 1005"/>
              <a:gd name="T40" fmla="*/ 1060 w 1863"/>
              <a:gd name="T41" fmla="*/ 369 h 1005"/>
              <a:gd name="T42" fmla="*/ 923 w 1863"/>
              <a:gd name="T43" fmla="*/ 320 h 1005"/>
              <a:gd name="T44" fmla="*/ 867 w 1863"/>
              <a:gd name="T45" fmla="*/ 312 h 1005"/>
              <a:gd name="T46" fmla="*/ 758 w 1863"/>
              <a:gd name="T47" fmla="*/ 268 h 1005"/>
              <a:gd name="T48" fmla="*/ 706 w 1863"/>
              <a:gd name="T49" fmla="*/ 144 h 1005"/>
              <a:gd name="T50" fmla="*/ 726 w 1863"/>
              <a:gd name="T51" fmla="*/ 106 h 1005"/>
              <a:gd name="T52" fmla="*/ 725 w 1863"/>
              <a:gd name="T53" fmla="*/ 53 h 1005"/>
              <a:gd name="T54" fmla="*/ 734 w 1863"/>
              <a:gd name="T55" fmla="*/ 26 h 1005"/>
              <a:gd name="T56" fmla="*/ 638 w 1863"/>
              <a:gd name="T57" fmla="*/ 0 h 1005"/>
              <a:gd name="T58" fmla="*/ 569 w 1863"/>
              <a:gd name="T59" fmla="*/ 9 h 1005"/>
              <a:gd name="T60" fmla="*/ 484 w 1863"/>
              <a:gd name="T61" fmla="*/ 36 h 1005"/>
              <a:gd name="T62" fmla="*/ 398 w 1863"/>
              <a:gd name="T63" fmla="*/ 45 h 1005"/>
              <a:gd name="T64" fmla="*/ 340 w 1863"/>
              <a:gd name="T65" fmla="*/ 16 h 1005"/>
              <a:gd name="T66" fmla="*/ 246 w 1863"/>
              <a:gd name="T67" fmla="*/ 33 h 1005"/>
              <a:gd name="T68" fmla="*/ 209 w 1863"/>
              <a:gd name="T69" fmla="*/ 12 h 1005"/>
              <a:gd name="T70" fmla="*/ 139 w 1863"/>
              <a:gd name="T71" fmla="*/ 19 h 1005"/>
              <a:gd name="T72" fmla="*/ 105 w 1863"/>
              <a:gd name="T73" fmla="*/ 63 h 1005"/>
              <a:gd name="T74" fmla="*/ 85 w 1863"/>
              <a:gd name="T75" fmla="*/ 86 h 1005"/>
              <a:gd name="T76" fmla="*/ 61 w 1863"/>
              <a:gd name="T77" fmla="*/ 99 h 1005"/>
              <a:gd name="T78" fmla="*/ 51 w 1863"/>
              <a:gd name="T79" fmla="*/ 116 h 1005"/>
              <a:gd name="T80" fmla="*/ 70 w 1863"/>
              <a:gd name="T81" fmla="*/ 156 h 1005"/>
              <a:gd name="T82" fmla="*/ 65 w 1863"/>
              <a:gd name="T83" fmla="*/ 194 h 1005"/>
              <a:gd name="T84" fmla="*/ 19 w 1863"/>
              <a:gd name="T85" fmla="*/ 180 h 1005"/>
              <a:gd name="T86" fmla="*/ 0 w 1863"/>
              <a:gd name="T87" fmla="*/ 198 h 1005"/>
              <a:gd name="T88" fmla="*/ 12 w 1863"/>
              <a:gd name="T89" fmla="*/ 234 h 1005"/>
              <a:gd name="T90" fmla="*/ 6 w 1863"/>
              <a:gd name="T91" fmla="*/ 268 h 1005"/>
              <a:gd name="T92" fmla="*/ 30 w 1863"/>
              <a:gd name="T93" fmla="*/ 280 h 1005"/>
              <a:gd name="T94" fmla="*/ 85 w 1863"/>
              <a:gd name="T95" fmla="*/ 334 h 1005"/>
              <a:gd name="T96" fmla="*/ 118 w 1863"/>
              <a:gd name="T97" fmla="*/ 381 h 1005"/>
              <a:gd name="T98" fmla="*/ 141 w 1863"/>
              <a:gd name="T99" fmla="*/ 397 h 1005"/>
              <a:gd name="T100" fmla="*/ 180 w 1863"/>
              <a:gd name="T101" fmla="*/ 394 h 1005"/>
              <a:gd name="T102" fmla="*/ 272 w 1863"/>
              <a:gd name="T103" fmla="*/ 492 h 1005"/>
              <a:gd name="T104" fmla="*/ 299 w 1863"/>
              <a:gd name="T105" fmla="*/ 482 h 1005"/>
              <a:gd name="T106" fmla="*/ 308 w 1863"/>
              <a:gd name="T107" fmla="*/ 520 h 1005"/>
              <a:gd name="T108" fmla="*/ 364 w 1863"/>
              <a:gd name="T109" fmla="*/ 543 h 1005"/>
              <a:gd name="T110" fmla="*/ 410 w 1863"/>
              <a:gd name="T111" fmla="*/ 590 h 1005"/>
              <a:gd name="T112" fmla="*/ 418 w 1863"/>
              <a:gd name="T113" fmla="*/ 611 h 1005"/>
              <a:gd name="T114" fmla="*/ 469 w 1863"/>
              <a:gd name="T115" fmla="*/ 609 h 1005"/>
              <a:gd name="T116" fmla="*/ 559 w 1863"/>
              <a:gd name="T117" fmla="*/ 626 h 1005"/>
              <a:gd name="T118" fmla="*/ 600 w 1863"/>
              <a:gd name="T119" fmla="*/ 638 h 1005"/>
              <a:gd name="T120" fmla="*/ 600 w 1863"/>
              <a:gd name="T121" fmla="*/ 677 h 1005"/>
              <a:gd name="T122" fmla="*/ 677 w 1863"/>
              <a:gd name="T123" fmla="*/ 619 h 1005"/>
              <a:gd name="T124" fmla="*/ 738 w 1863"/>
              <a:gd name="T125" fmla="*/ 642 h 10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63"/>
              <a:gd name="T190" fmla="*/ 0 h 1005"/>
              <a:gd name="T191" fmla="*/ 1863 w 1863"/>
              <a:gd name="T192" fmla="*/ 1005 h 10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63" h="1005">
                <a:moveTo>
                  <a:pt x="1073" y="951"/>
                </a:moveTo>
                <a:lnTo>
                  <a:pt x="1132" y="958"/>
                </a:lnTo>
                <a:lnTo>
                  <a:pt x="1151" y="985"/>
                </a:lnTo>
                <a:lnTo>
                  <a:pt x="1161" y="990"/>
                </a:lnTo>
                <a:lnTo>
                  <a:pt x="1250" y="973"/>
                </a:lnTo>
                <a:lnTo>
                  <a:pt x="1256" y="958"/>
                </a:lnTo>
                <a:lnTo>
                  <a:pt x="1272" y="948"/>
                </a:lnTo>
                <a:lnTo>
                  <a:pt x="1316" y="915"/>
                </a:lnTo>
                <a:lnTo>
                  <a:pt x="1353" y="910"/>
                </a:lnTo>
                <a:lnTo>
                  <a:pt x="1386" y="887"/>
                </a:lnTo>
                <a:lnTo>
                  <a:pt x="1452" y="850"/>
                </a:lnTo>
                <a:lnTo>
                  <a:pt x="1461" y="863"/>
                </a:lnTo>
                <a:lnTo>
                  <a:pt x="1510" y="880"/>
                </a:lnTo>
                <a:lnTo>
                  <a:pt x="1582" y="843"/>
                </a:lnTo>
                <a:lnTo>
                  <a:pt x="1604" y="858"/>
                </a:lnTo>
                <a:lnTo>
                  <a:pt x="1584" y="887"/>
                </a:lnTo>
                <a:lnTo>
                  <a:pt x="1592" y="895"/>
                </a:lnTo>
                <a:lnTo>
                  <a:pt x="1622" y="895"/>
                </a:lnTo>
                <a:lnTo>
                  <a:pt x="1624" y="907"/>
                </a:lnTo>
                <a:lnTo>
                  <a:pt x="1599" y="951"/>
                </a:lnTo>
                <a:lnTo>
                  <a:pt x="1607" y="958"/>
                </a:lnTo>
                <a:lnTo>
                  <a:pt x="1622" y="958"/>
                </a:lnTo>
                <a:lnTo>
                  <a:pt x="1694" y="978"/>
                </a:lnTo>
                <a:lnTo>
                  <a:pt x="1725" y="951"/>
                </a:lnTo>
                <a:lnTo>
                  <a:pt x="1772" y="988"/>
                </a:lnTo>
                <a:lnTo>
                  <a:pt x="1787" y="971"/>
                </a:lnTo>
                <a:lnTo>
                  <a:pt x="1799" y="983"/>
                </a:lnTo>
                <a:lnTo>
                  <a:pt x="1815" y="983"/>
                </a:lnTo>
                <a:lnTo>
                  <a:pt x="1821" y="971"/>
                </a:lnTo>
                <a:lnTo>
                  <a:pt x="1820" y="915"/>
                </a:lnTo>
                <a:lnTo>
                  <a:pt x="1832" y="907"/>
                </a:lnTo>
                <a:lnTo>
                  <a:pt x="1862" y="870"/>
                </a:lnTo>
                <a:lnTo>
                  <a:pt x="1856" y="727"/>
                </a:lnTo>
                <a:lnTo>
                  <a:pt x="1829" y="655"/>
                </a:lnTo>
                <a:lnTo>
                  <a:pt x="1848" y="641"/>
                </a:lnTo>
                <a:lnTo>
                  <a:pt x="1792" y="538"/>
                </a:lnTo>
                <a:lnTo>
                  <a:pt x="1722" y="482"/>
                </a:lnTo>
                <a:lnTo>
                  <a:pt x="1703" y="495"/>
                </a:lnTo>
                <a:lnTo>
                  <a:pt x="1706" y="528"/>
                </a:lnTo>
                <a:lnTo>
                  <a:pt x="1647" y="602"/>
                </a:lnTo>
                <a:lnTo>
                  <a:pt x="1547" y="584"/>
                </a:lnTo>
                <a:lnTo>
                  <a:pt x="1540" y="547"/>
                </a:lnTo>
                <a:lnTo>
                  <a:pt x="1478" y="497"/>
                </a:lnTo>
                <a:lnTo>
                  <a:pt x="1342" y="475"/>
                </a:lnTo>
                <a:lnTo>
                  <a:pt x="1283" y="465"/>
                </a:lnTo>
                <a:lnTo>
                  <a:pt x="1260" y="463"/>
                </a:lnTo>
                <a:lnTo>
                  <a:pt x="1209" y="420"/>
                </a:lnTo>
                <a:lnTo>
                  <a:pt x="1102" y="397"/>
                </a:lnTo>
                <a:lnTo>
                  <a:pt x="1028" y="253"/>
                </a:lnTo>
                <a:lnTo>
                  <a:pt x="1026" y="214"/>
                </a:lnTo>
                <a:lnTo>
                  <a:pt x="1055" y="201"/>
                </a:lnTo>
                <a:lnTo>
                  <a:pt x="1055" y="157"/>
                </a:lnTo>
                <a:lnTo>
                  <a:pt x="1078" y="103"/>
                </a:lnTo>
                <a:lnTo>
                  <a:pt x="1054" y="78"/>
                </a:lnTo>
                <a:lnTo>
                  <a:pt x="1085" y="51"/>
                </a:lnTo>
                <a:lnTo>
                  <a:pt x="1066" y="39"/>
                </a:lnTo>
                <a:lnTo>
                  <a:pt x="1016" y="39"/>
                </a:lnTo>
                <a:lnTo>
                  <a:pt x="927" y="0"/>
                </a:lnTo>
                <a:lnTo>
                  <a:pt x="872" y="0"/>
                </a:lnTo>
                <a:lnTo>
                  <a:pt x="827" y="13"/>
                </a:lnTo>
                <a:lnTo>
                  <a:pt x="778" y="13"/>
                </a:lnTo>
                <a:lnTo>
                  <a:pt x="703" y="54"/>
                </a:lnTo>
                <a:lnTo>
                  <a:pt x="640" y="46"/>
                </a:lnTo>
                <a:lnTo>
                  <a:pt x="578" y="67"/>
                </a:lnTo>
                <a:lnTo>
                  <a:pt x="526" y="51"/>
                </a:lnTo>
                <a:lnTo>
                  <a:pt x="494" y="24"/>
                </a:lnTo>
                <a:lnTo>
                  <a:pt x="413" y="13"/>
                </a:lnTo>
                <a:lnTo>
                  <a:pt x="358" y="49"/>
                </a:lnTo>
                <a:lnTo>
                  <a:pt x="328" y="37"/>
                </a:lnTo>
                <a:lnTo>
                  <a:pt x="304" y="18"/>
                </a:lnTo>
                <a:lnTo>
                  <a:pt x="244" y="1"/>
                </a:lnTo>
                <a:lnTo>
                  <a:pt x="202" y="28"/>
                </a:lnTo>
                <a:lnTo>
                  <a:pt x="184" y="76"/>
                </a:lnTo>
                <a:lnTo>
                  <a:pt x="153" y="94"/>
                </a:lnTo>
                <a:lnTo>
                  <a:pt x="146" y="120"/>
                </a:lnTo>
                <a:lnTo>
                  <a:pt x="124" y="127"/>
                </a:lnTo>
                <a:lnTo>
                  <a:pt x="99" y="124"/>
                </a:lnTo>
                <a:lnTo>
                  <a:pt x="89" y="147"/>
                </a:lnTo>
                <a:lnTo>
                  <a:pt x="83" y="175"/>
                </a:lnTo>
                <a:lnTo>
                  <a:pt x="74" y="172"/>
                </a:lnTo>
                <a:lnTo>
                  <a:pt x="71" y="201"/>
                </a:lnTo>
                <a:lnTo>
                  <a:pt x="101" y="231"/>
                </a:lnTo>
                <a:lnTo>
                  <a:pt x="104" y="273"/>
                </a:lnTo>
                <a:lnTo>
                  <a:pt x="94" y="288"/>
                </a:lnTo>
                <a:lnTo>
                  <a:pt x="49" y="293"/>
                </a:lnTo>
                <a:lnTo>
                  <a:pt x="27" y="267"/>
                </a:lnTo>
                <a:lnTo>
                  <a:pt x="4" y="273"/>
                </a:lnTo>
                <a:lnTo>
                  <a:pt x="0" y="293"/>
                </a:lnTo>
                <a:lnTo>
                  <a:pt x="11" y="323"/>
                </a:lnTo>
                <a:lnTo>
                  <a:pt x="17" y="347"/>
                </a:lnTo>
                <a:lnTo>
                  <a:pt x="17" y="374"/>
                </a:lnTo>
                <a:lnTo>
                  <a:pt x="9" y="397"/>
                </a:lnTo>
                <a:lnTo>
                  <a:pt x="11" y="411"/>
                </a:lnTo>
                <a:lnTo>
                  <a:pt x="43" y="415"/>
                </a:lnTo>
                <a:lnTo>
                  <a:pt x="57" y="441"/>
                </a:lnTo>
                <a:lnTo>
                  <a:pt x="124" y="495"/>
                </a:lnTo>
                <a:lnTo>
                  <a:pt x="124" y="510"/>
                </a:lnTo>
                <a:lnTo>
                  <a:pt x="172" y="565"/>
                </a:lnTo>
                <a:lnTo>
                  <a:pt x="189" y="584"/>
                </a:lnTo>
                <a:lnTo>
                  <a:pt x="205" y="588"/>
                </a:lnTo>
                <a:lnTo>
                  <a:pt x="233" y="559"/>
                </a:lnTo>
                <a:lnTo>
                  <a:pt x="261" y="584"/>
                </a:lnTo>
                <a:lnTo>
                  <a:pt x="375" y="679"/>
                </a:lnTo>
                <a:lnTo>
                  <a:pt x="395" y="730"/>
                </a:lnTo>
                <a:lnTo>
                  <a:pt x="421" y="730"/>
                </a:lnTo>
                <a:lnTo>
                  <a:pt x="435" y="715"/>
                </a:lnTo>
                <a:lnTo>
                  <a:pt x="447" y="727"/>
                </a:lnTo>
                <a:lnTo>
                  <a:pt x="447" y="771"/>
                </a:lnTo>
                <a:lnTo>
                  <a:pt x="513" y="808"/>
                </a:lnTo>
                <a:lnTo>
                  <a:pt x="529" y="805"/>
                </a:lnTo>
                <a:lnTo>
                  <a:pt x="538" y="843"/>
                </a:lnTo>
                <a:lnTo>
                  <a:pt x="596" y="875"/>
                </a:lnTo>
                <a:lnTo>
                  <a:pt x="596" y="898"/>
                </a:lnTo>
                <a:lnTo>
                  <a:pt x="608" y="905"/>
                </a:lnTo>
                <a:lnTo>
                  <a:pt x="657" y="903"/>
                </a:lnTo>
                <a:lnTo>
                  <a:pt x="682" y="903"/>
                </a:lnTo>
                <a:lnTo>
                  <a:pt x="724" y="931"/>
                </a:lnTo>
                <a:lnTo>
                  <a:pt x="813" y="928"/>
                </a:lnTo>
                <a:lnTo>
                  <a:pt x="860" y="927"/>
                </a:lnTo>
                <a:lnTo>
                  <a:pt x="872" y="946"/>
                </a:lnTo>
                <a:lnTo>
                  <a:pt x="860" y="988"/>
                </a:lnTo>
                <a:lnTo>
                  <a:pt x="872" y="1004"/>
                </a:lnTo>
                <a:lnTo>
                  <a:pt x="922" y="961"/>
                </a:lnTo>
                <a:lnTo>
                  <a:pt x="984" y="918"/>
                </a:lnTo>
                <a:lnTo>
                  <a:pt x="1028" y="923"/>
                </a:lnTo>
                <a:lnTo>
                  <a:pt x="1073" y="951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269613" y="3152913"/>
            <a:ext cx="552725" cy="445236"/>
          </a:xfrm>
          <a:custGeom>
            <a:avLst/>
            <a:gdLst>
              <a:gd name="T0" fmla="*/ 46 w 580"/>
              <a:gd name="T1" fmla="*/ 237 h 507"/>
              <a:gd name="T2" fmla="*/ 104 w 580"/>
              <a:gd name="T3" fmla="*/ 285 h 507"/>
              <a:gd name="T4" fmla="*/ 151 w 580"/>
              <a:gd name="T5" fmla="*/ 295 h 507"/>
              <a:gd name="T6" fmla="*/ 194 w 580"/>
              <a:gd name="T7" fmla="*/ 290 h 507"/>
              <a:gd name="T8" fmla="*/ 208 w 580"/>
              <a:gd name="T9" fmla="*/ 295 h 507"/>
              <a:gd name="T10" fmla="*/ 224 w 580"/>
              <a:gd name="T11" fmla="*/ 287 h 507"/>
              <a:gd name="T12" fmla="*/ 234 w 580"/>
              <a:gd name="T13" fmla="*/ 299 h 507"/>
              <a:gd name="T14" fmla="*/ 239 w 580"/>
              <a:gd name="T15" fmla="*/ 314 h 507"/>
              <a:gd name="T16" fmla="*/ 260 w 580"/>
              <a:gd name="T17" fmla="*/ 324 h 507"/>
              <a:gd name="T18" fmla="*/ 288 w 580"/>
              <a:gd name="T19" fmla="*/ 324 h 507"/>
              <a:gd name="T20" fmla="*/ 308 w 580"/>
              <a:gd name="T21" fmla="*/ 341 h 507"/>
              <a:gd name="T22" fmla="*/ 327 w 580"/>
              <a:gd name="T23" fmla="*/ 333 h 507"/>
              <a:gd name="T24" fmla="*/ 341 w 580"/>
              <a:gd name="T25" fmla="*/ 341 h 507"/>
              <a:gd name="T26" fmla="*/ 353 w 580"/>
              <a:gd name="T27" fmla="*/ 318 h 507"/>
              <a:gd name="T28" fmla="*/ 370 w 580"/>
              <a:gd name="T29" fmla="*/ 310 h 507"/>
              <a:gd name="T30" fmla="*/ 374 w 580"/>
              <a:gd name="T31" fmla="*/ 291 h 507"/>
              <a:gd name="T32" fmla="*/ 367 w 580"/>
              <a:gd name="T33" fmla="*/ 258 h 507"/>
              <a:gd name="T34" fmla="*/ 364 w 580"/>
              <a:gd name="T35" fmla="*/ 255 h 507"/>
              <a:gd name="T36" fmla="*/ 346 w 580"/>
              <a:gd name="T37" fmla="*/ 273 h 507"/>
              <a:gd name="T38" fmla="*/ 320 w 580"/>
              <a:gd name="T39" fmla="*/ 252 h 507"/>
              <a:gd name="T40" fmla="*/ 301 w 580"/>
              <a:gd name="T41" fmla="*/ 229 h 507"/>
              <a:gd name="T42" fmla="*/ 320 w 580"/>
              <a:gd name="T43" fmla="*/ 216 h 507"/>
              <a:gd name="T44" fmla="*/ 326 w 580"/>
              <a:gd name="T45" fmla="*/ 193 h 507"/>
              <a:gd name="T46" fmla="*/ 337 w 580"/>
              <a:gd name="T47" fmla="*/ 185 h 507"/>
              <a:gd name="T48" fmla="*/ 336 w 580"/>
              <a:gd name="T49" fmla="*/ 153 h 507"/>
              <a:gd name="T50" fmla="*/ 345 w 580"/>
              <a:gd name="T51" fmla="*/ 146 h 507"/>
              <a:gd name="T52" fmla="*/ 360 w 580"/>
              <a:gd name="T53" fmla="*/ 159 h 507"/>
              <a:gd name="T54" fmla="*/ 370 w 580"/>
              <a:gd name="T55" fmla="*/ 171 h 507"/>
              <a:gd name="T56" fmla="*/ 391 w 580"/>
              <a:gd name="T57" fmla="*/ 159 h 507"/>
              <a:gd name="T58" fmla="*/ 398 w 580"/>
              <a:gd name="T59" fmla="*/ 150 h 507"/>
              <a:gd name="T60" fmla="*/ 395 w 580"/>
              <a:gd name="T61" fmla="*/ 134 h 507"/>
              <a:gd name="T62" fmla="*/ 370 w 580"/>
              <a:gd name="T63" fmla="*/ 122 h 507"/>
              <a:gd name="T64" fmla="*/ 365 w 580"/>
              <a:gd name="T65" fmla="*/ 105 h 507"/>
              <a:gd name="T66" fmla="*/ 323 w 580"/>
              <a:gd name="T67" fmla="*/ 111 h 507"/>
              <a:gd name="T68" fmla="*/ 294 w 580"/>
              <a:gd name="T69" fmla="*/ 88 h 507"/>
              <a:gd name="T70" fmla="*/ 282 w 580"/>
              <a:gd name="T71" fmla="*/ 86 h 507"/>
              <a:gd name="T72" fmla="*/ 282 w 580"/>
              <a:gd name="T73" fmla="*/ 69 h 507"/>
              <a:gd name="T74" fmla="*/ 343 w 580"/>
              <a:gd name="T75" fmla="*/ 6 h 507"/>
              <a:gd name="T76" fmla="*/ 320 w 580"/>
              <a:gd name="T77" fmla="*/ 11 h 507"/>
              <a:gd name="T78" fmla="*/ 306 w 580"/>
              <a:gd name="T79" fmla="*/ 19 h 507"/>
              <a:gd name="T80" fmla="*/ 301 w 580"/>
              <a:gd name="T81" fmla="*/ 11 h 507"/>
              <a:gd name="T82" fmla="*/ 301 w 580"/>
              <a:gd name="T83" fmla="*/ 3 h 507"/>
              <a:gd name="T84" fmla="*/ 291 w 580"/>
              <a:gd name="T85" fmla="*/ 0 h 507"/>
              <a:gd name="T86" fmla="*/ 263 w 580"/>
              <a:gd name="T87" fmla="*/ 9 h 507"/>
              <a:gd name="T88" fmla="*/ 194 w 580"/>
              <a:gd name="T89" fmla="*/ 1 h 507"/>
              <a:gd name="T90" fmla="*/ 191 w 580"/>
              <a:gd name="T91" fmla="*/ 55 h 507"/>
              <a:gd name="T92" fmla="*/ 158 w 580"/>
              <a:gd name="T93" fmla="*/ 82 h 507"/>
              <a:gd name="T94" fmla="*/ 112 w 580"/>
              <a:gd name="T95" fmla="*/ 88 h 507"/>
              <a:gd name="T96" fmla="*/ 50 w 580"/>
              <a:gd name="T97" fmla="*/ 128 h 507"/>
              <a:gd name="T98" fmla="*/ 0 w 580"/>
              <a:gd name="T99" fmla="*/ 142 h 507"/>
              <a:gd name="T100" fmla="*/ 0 w 580"/>
              <a:gd name="T101" fmla="*/ 150 h 507"/>
              <a:gd name="T102" fmla="*/ 46 w 580"/>
              <a:gd name="T103" fmla="*/ 217 h 507"/>
              <a:gd name="T104" fmla="*/ 46 w 580"/>
              <a:gd name="T105" fmla="*/ 237 h 50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80"/>
              <a:gd name="T160" fmla="*/ 0 h 507"/>
              <a:gd name="T161" fmla="*/ 580 w 580"/>
              <a:gd name="T162" fmla="*/ 507 h 50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80" h="507">
                <a:moveTo>
                  <a:pt x="67" y="352"/>
                </a:moveTo>
                <a:lnTo>
                  <a:pt x="151" y="423"/>
                </a:lnTo>
                <a:lnTo>
                  <a:pt x="220" y="437"/>
                </a:lnTo>
                <a:lnTo>
                  <a:pt x="282" y="430"/>
                </a:lnTo>
                <a:lnTo>
                  <a:pt x="303" y="437"/>
                </a:lnTo>
                <a:lnTo>
                  <a:pt x="326" y="425"/>
                </a:lnTo>
                <a:lnTo>
                  <a:pt x="340" y="443"/>
                </a:lnTo>
                <a:lnTo>
                  <a:pt x="347" y="465"/>
                </a:lnTo>
                <a:lnTo>
                  <a:pt x="378" y="480"/>
                </a:lnTo>
                <a:lnTo>
                  <a:pt x="418" y="480"/>
                </a:lnTo>
                <a:lnTo>
                  <a:pt x="448" y="506"/>
                </a:lnTo>
                <a:lnTo>
                  <a:pt x="475" y="494"/>
                </a:lnTo>
                <a:lnTo>
                  <a:pt x="496" y="506"/>
                </a:lnTo>
                <a:lnTo>
                  <a:pt x="513" y="471"/>
                </a:lnTo>
                <a:lnTo>
                  <a:pt x="538" y="460"/>
                </a:lnTo>
                <a:lnTo>
                  <a:pt x="543" y="432"/>
                </a:lnTo>
                <a:lnTo>
                  <a:pt x="533" y="382"/>
                </a:lnTo>
                <a:lnTo>
                  <a:pt x="529" y="378"/>
                </a:lnTo>
                <a:lnTo>
                  <a:pt x="503" y="405"/>
                </a:lnTo>
                <a:lnTo>
                  <a:pt x="465" y="374"/>
                </a:lnTo>
                <a:lnTo>
                  <a:pt x="437" y="340"/>
                </a:lnTo>
                <a:lnTo>
                  <a:pt x="465" y="320"/>
                </a:lnTo>
                <a:lnTo>
                  <a:pt x="474" y="286"/>
                </a:lnTo>
                <a:lnTo>
                  <a:pt x="490" y="274"/>
                </a:lnTo>
                <a:lnTo>
                  <a:pt x="489" y="227"/>
                </a:lnTo>
                <a:lnTo>
                  <a:pt x="501" y="217"/>
                </a:lnTo>
                <a:lnTo>
                  <a:pt x="524" y="235"/>
                </a:lnTo>
                <a:lnTo>
                  <a:pt x="538" y="254"/>
                </a:lnTo>
                <a:lnTo>
                  <a:pt x="569" y="235"/>
                </a:lnTo>
                <a:lnTo>
                  <a:pt x="579" y="223"/>
                </a:lnTo>
                <a:lnTo>
                  <a:pt x="574" y="199"/>
                </a:lnTo>
                <a:lnTo>
                  <a:pt x="538" y="181"/>
                </a:lnTo>
                <a:lnTo>
                  <a:pt x="530" y="155"/>
                </a:lnTo>
                <a:lnTo>
                  <a:pt x="469" y="164"/>
                </a:lnTo>
                <a:lnTo>
                  <a:pt x="428" y="131"/>
                </a:lnTo>
                <a:lnTo>
                  <a:pt x="410" y="127"/>
                </a:lnTo>
                <a:lnTo>
                  <a:pt x="410" y="103"/>
                </a:lnTo>
                <a:lnTo>
                  <a:pt x="498" y="9"/>
                </a:lnTo>
                <a:lnTo>
                  <a:pt x="465" y="17"/>
                </a:lnTo>
                <a:lnTo>
                  <a:pt x="445" y="28"/>
                </a:lnTo>
                <a:lnTo>
                  <a:pt x="437" y="17"/>
                </a:lnTo>
                <a:lnTo>
                  <a:pt x="437" y="4"/>
                </a:lnTo>
                <a:lnTo>
                  <a:pt x="423" y="0"/>
                </a:lnTo>
                <a:lnTo>
                  <a:pt x="383" y="14"/>
                </a:lnTo>
                <a:lnTo>
                  <a:pt x="282" y="2"/>
                </a:lnTo>
                <a:lnTo>
                  <a:pt x="277" y="82"/>
                </a:lnTo>
                <a:lnTo>
                  <a:pt x="230" y="121"/>
                </a:lnTo>
                <a:lnTo>
                  <a:pt x="163" y="131"/>
                </a:lnTo>
                <a:lnTo>
                  <a:pt x="72" y="190"/>
                </a:lnTo>
                <a:lnTo>
                  <a:pt x="0" y="211"/>
                </a:lnTo>
                <a:lnTo>
                  <a:pt x="0" y="223"/>
                </a:lnTo>
                <a:lnTo>
                  <a:pt x="67" y="322"/>
                </a:lnTo>
                <a:lnTo>
                  <a:pt x="67" y="352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2492304" y="2884730"/>
            <a:ext cx="1149779" cy="751173"/>
          </a:xfrm>
          <a:custGeom>
            <a:avLst/>
            <a:gdLst>
              <a:gd name="T0" fmla="*/ 68 w 1202"/>
              <a:gd name="T1" fmla="*/ 216 h 856"/>
              <a:gd name="T2" fmla="*/ 106 w 1202"/>
              <a:gd name="T3" fmla="*/ 189 h 856"/>
              <a:gd name="T4" fmla="*/ 89 w 1202"/>
              <a:gd name="T5" fmla="*/ 179 h 856"/>
              <a:gd name="T6" fmla="*/ 115 w 1202"/>
              <a:gd name="T7" fmla="*/ 156 h 856"/>
              <a:gd name="T8" fmla="*/ 84 w 1202"/>
              <a:gd name="T9" fmla="*/ 94 h 856"/>
              <a:gd name="T10" fmla="*/ 103 w 1202"/>
              <a:gd name="T11" fmla="*/ 38 h 856"/>
              <a:gd name="T12" fmla="*/ 271 w 1202"/>
              <a:gd name="T13" fmla="*/ 0 h 856"/>
              <a:gd name="T14" fmla="*/ 372 w 1202"/>
              <a:gd name="T15" fmla="*/ 21 h 856"/>
              <a:gd name="T16" fmla="*/ 430 w 1202"/>
              <a:gd name="T17" fmla="*/ 54 h 856"/>
              <a:gd name="T18" fmla="*/ 487 w 1202"/>
              <a:gd name="T19" fmla="*/ 33 h 856"/>
              <a:gd name="T20" fmla="*/ 560 w 1202"/>
              <a:gd name="T21" fmla="*/ 25 h 856"/>
              <a:gd name="T22" fmla="*/ 652 w 1202"/>
              <a:gd name="T23" fmla="*/ 49 h 856"/>
              <a:gd name="T24" fmla="*/ 710 w 1202"/>
              <a:gd name="T25" fmla="*/ 114 h 856"/>
              <a:gd name="T26" fmla="*/ 762 w 1202"/>
              <a:gd name="T27" fmla="*/ 133 h 856"/>
              <a:gd name="T28" fmla="*/ 811 w 1202"/>
              <a:gd name="T29" fmla="*/ 222 h 856"/>
              <a:gd name="T30" fmla="*/ 824 w 1202"/>
              <a:gd name="T31" fmla="*/ 285 h 856"/>
              <a:gd name="T32" fmla="*/ 797 w 1202"/>
              <a:gd name="T33" fmla="*/ 326 h 856"/>
              <a:gd name="T34" fmla="*/ 765 w 1202"/>
              <a:gd name="T35" fmla="*/ 355 h 856"/>
              <a:gd name="T36" fmla="*/ 751 w 1202"/>
              <a:gd name="T37" fmla="*/ 396 h 856"/>
              <a:gd name="T38" fmla="*/ 716 w 1202"/>
              <a:gd name="T39" fmla="*/ 375 h 856"/>
              <a:gd name="T40" fmla="*/ 718 w 1202"/>
              <a:gd name="T41" fmla="*/ 405 h 856"/>
              <a:gd name="T42" fmla="*/ 771 w 1202"/>
              <a:gd name="T43" fmla="*/ 433 h 856"/>
              <a:gd name="T44" fmla="*/ 798 w 1202"/>
              <a:gd name="T45" fmla="*/ 447 h 856"/>
              <a:gd name="T46" fmla="*/ 788 w 1202"/>
              <a:gd name="T47" fmla="*/ 472 h 856"/>
              <a:gd name="T48" fmla="*/ 751 w 1202"/>
              <a:gd name="T49" fmla="*/ 481 h 856"/>
              <a:gd name="T50" fmla="*/ 713 w 1202"/>
              <a:gd name="T51" fmla="*/ 474 h 856"/>
              <a:gd name="T52" fmla="*/ 706 w 1202"/>
              <a:gd name="T53" fmla="*/ 508 h 856"/>
              <a:gd name="T54" fmla="*/ 645 w 1202"/>
              <a:gd name="T55" fmla="*/ 478 h 856"/>
              <a:gd name="T56" fmla="*/ 608 w 1202"/>
              <a:gd name="T57" fmla="*/ 471 h 856"/>
              <a:gd name="T58" fmla="*/ 491 w 1202"/>
              <a:gd name="T59" fmla="*/ 468 h 856"/>
              <a:gd name="T60" fmla="*/ 480 w 1202"/>
              <a:gd name="T61" fmla="*/ 495 h 856"/>
              <a:gd name="T62" fmla="*/ 467 w 1202"/>
              <a:gd name="T63" fmla="*/ 526 h 856"/>
              <a:gd name="T64" fmla="*/ 358 w 1202"/>
              <a:gd name="T65" fmla="*/ 563 h 856"/>
              <a:gd name="T66" fmla="*/ 311 w 1202"/>
              <a:gd name="T67" fmla="*/ 505 h 856"/>
              <a:gd name="T68" fmla="*/ 177 w 1202"/>
              <a:gd name="T69" fmla="*/ 484 h 856"/>
              <a:gd name="T70" fmla="*/ 126 w 1202"/>
              <a:gd name="T71" fmla="*/ 453 h 856"/>
              <a:gd name="T72" fmla="*/ 1 w 1202"/>
              <a:gd name="T73" fmla="*/ 341 h 856"/>
              <a:gd name="T74" fmla="*/ 19 w 1202"/>
              <a:gd name="T75" fmla="*/ 306 h 856"/>
              <a:gd name="T76" fmla="*/ 35 w 1202"/>
              <a:gd name="T77" fmla="*/ 240 h 856"/>
              <a:gd name="T78" fmla="*/ 40 w 1202"/>
              <a:gd name="T79" fmla="*/ 205 h 85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02"/>
              <a:gd name="T121" fmla="*/ 0 h 856"/>
              <a:gd name="T122" fmla="*/ 1202 w 1202"/>
              <a:gd name="T123" fmla="*/ 856 h 85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02" h="856">
                <a:moveTo>
                  <a:pt x="58" y="304"/>
                </a:moveTo>
                <a:lnTo>
                  <a:pt x="98" y="320"/>
                </a:lnTo>
                <a:lnTo>
                  <a:pt x="164" y="294"/>
                </a:lnTo>
                <a:lnTo>
                  <a:pt x="154" y="281"/>
                </a:lnTo>
                <a:lnTo>
                  <a:pt x="136" y="281"/>
                </a:lnTo>
                <a:lnTo>
                  <a:pt x="129" y="266"/>
                </a:lnTo>
                <a:lnTo>
                  <a:pt x="134" y="248"/>
                </a:lnTo>
                <a:lnTo>
                  <a:pt x="166" y="232"/>
                </a:lnTo>
                <a:lnTo>
                  <a:pt x="189" y="197"/>
                </a:lnTo>
                <a:lnTo>
                  <a:pt x="122" y="140"/>
                </a:lnTo>
                <a:lnTo>
                  <a:pt x="117" y="80"/>
                </a:lnTo>
                <a:lnTo>
                  <a:pt x="149" y="56"/>
                </a:lnTo>
                <a:lnTo>
                  <a:pt x="376" y="11"/>
                </a:lnTo>
                <a:lnTo>
                  <a:pt x="392" y="0"/>
                </a:lnTo>
                <a:lnTo>
                  <a:pt x="425" y="4"/>
                </a:lnTo>
                <a:lnTo>
                  <a:pt x="539" y="31"/>
                </a:lnTo>
                <a:lnTo>
                  <a:pt x="573" y="51"/>
                </a:lnTo>
                <a:lnTo>
                  <a:pt x="623" y="80"/>
                </a:lnTo>
                <a:lnTo>
                  <a:pt x="656" y="77"/>
                </a:lnTo>
                <a:lnTo>
                  <a:pt x="705" y="49"/>
                </a:lnTo>
                <a:lnTo>
                  <a:pt x="769" y="58"/>
                </a:lnTo>
                <a:lnTo>
                  <a:pt x="811" y="37"/>
                </a:lnTo>
                <a:lnTo>
                  <a:pt x="897" y="89"/>
                </a:lnTo>
                <a:lnTo>
                  <a:pt x="944" y="73"/>
                </a:lnTo>
                <a:lnTo>
                  <a:pt x="968" y="131"/>
                </a:lnTo>
                <a:lnTo>
                  <a:pt x="1028" y="169"/>
                </a:lnTo>
                <a:lnTo>
                  <a:pt x="1072" y="208"/>
                </a:lnTo>
                <a:lnTo>
                  <a:pt x="1103" y="197"/>
                </a:lnTo>
                <a:lnTo>
                  <a:pt x="1163" y="277"/>
                </a:lnTo>
                <a:lnTo>
                  <a:pt x="1175" y="329"/>
                </a:lnTo>
                <a:lnTo>
                  <a:pt x="1201" y="360"/>
                </a:lnTo>
                <a:lnTo>
                  <a:pt x="1193" y="423"/>
                </a:lnTo>
                <a:lnTo>
                  <a:pt x="1144" y="459"/>
                </a:lnTo>
                <a:lnTo>
                  <a:pt x="1154" y="484"/>
                </a:lnTo>
                <a:lnTo>
                  <a:pt x="1135" y="503"/>
                </a:lnTo>
                <a:lnTo>
                  <a:pt x="1108" y="526"/>
                </a:lnTo>
                <a:lnTo>
                  <a:pt x="1108" y="568"/>
                </a:lnTo>
                <a:lnTo>
                  <a:pt x="1088" y="587"/>
                </a:lnTo>
                <a:lnTo>
                  <a:pt x="1060" y="577"/>
                </a:lnTo>
                <a:lnTo>
                  <a:pt x="1037" y="557"/>
                </a:lnTo>
                <a:lnTo>
                  <a:pt x="1025" y="580"/>
                </a:lnTo>
                <a:lnTo>
                  <a:pt x="1040" y="601"/>
                </a:lnTo>
                <a:lnTo>
                  <a:pt x="1081" y="606"/>
                </a:lnTo>
                <a:lnTo>
                  <a:pt x="1117" y="643"/>
                </a:lnTo>
                <a:lnTo>
                  <a:pt x="1139" y="643"/>
                </a:lnTo>
                <a:lnTo>
                  <a:pt x="1156" y="663"/>
                </a:lnTo>
                <a:lnTo>
                  <a:pt x="1141" y="699"/>
                </a:lnTo>
                <a:lnTo>
                  <a:pt x="1141" y="700"/>
                </a:lnTo>
                <a:lnTo>
                  <a:pt x="1108" y="699"/>
                </a:lnTo>
                <a:lnTo>
                  <a:pt x="1088" y="713"/>
                </a:lnTo>
                <a:lnTo>
                  <a:pt x="1072" y="687"/>
                </a:lnTo>
                <a:lnTo>
                  <a:pt x="1033" y="703"/>
                </a:lnTo>
                <a:lnTo>
                  <a:pt x="1023" y="723"/>
                </a:lnTo>
                <a:lnTo>
                  <a:pt x="1023" y="753"/>
                </a:lnTo>
                <a:lnTo>
                  <a:pt x="985" y="759"/>
                </a:lnTo>
                <a:lnTo>
                  <a:pt x="934" y="709"/>
                </a:lnTo>
                <a:lnTo>
                  <a:pt x="919" y="685"/>
                </a:lnTo>
                <a:lnTo>
                  <a:pt x="880" y="699"/>
                </a:lnTo>
                <a:lnTo>
                  <a:pt x="813" y="677"/>
                </a:lnTo>
                <a:lnTo>
                  <a:pt x="711" y="694"/>
                </a:lnTo>
                <a:lnTo>
                  <a:pt x="705" y="703"/>
                </a:lnTo>
                <a:lnTo>
                  <a:pt x="695" y="735"/>
                </a:lnTo>
                <a:lnTo>
                  <a:pt x="675" y="748"/>
                </a:lnTo>
                <a:lnTo>
                  <a:pt x="677" y="780"/>
                </a:lnTo>
                <a:lnTo>
                  <a:pt x="619" y="855"/>
                </a:lnTo>
                <a:lnTo>
                  <a:pt x="519" y="835"/>
                </a:lnTo>
                <a:lnTo>
                  <a:pt x="512" y="798"/>
                </a:lnTo>
                <a:lnTo>
                  <a:pt x="451" y="749"/>
                </a:lnTo>
                <a:lnTo>
                  <a:pt x="314" y="727"/>
                </a:lnTo>
                <a:lnTo>
                  <a:pt x="256" y="718"/>
                </a:lnTo>
                <a:lnTo>
                  <a:pt x="233" y="715"/>
                </a:lnTo>
                <a:lnTo>
                  <a:pt x="182" y="672"/>
                </a:lnTo>
                <a:lnTo>
                  <a:pt x="76" y="648"/>
                </a:lnTo>
                <a:lnTo>
                  <a:pt x="1" y="506"/>
                </a:lnTo>
                <a:lnTo>
                  <a:pt x="0" y="467"/>
                </a:lnTo>
                <a:lnTo>
                  <a:pt x="28" y="454"/>
                </a:lnTo>
                <a:lnTo>
                  <a:pt x="28" y="410"/>
                </a:lnTo>
                <a:lnTo>
                  <a:pt x="51" y="356"/>
                </a:lnTo>
                <a:lnTo>
                  <a:pt x="27" y="330"/>
                </a:lnTo>
                <a:lnTo>
                  <a:pt x="58" y="304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3770914" y="2904258"/>
            <a:ext cx="236882" cy="389256"/>
          </a:xfrm>
          <a:custGeom>
            <a:avLst/>
            <a:gdLst>
              <a:gd name="T0" fmla="*/ 157 w 252"/>
              <a:gd name="T1" fmla="*/ 167 h 443"/>
              <a:gd name="T2" fmla="*/ 160 w 252"/>
              <a:gd name="T3" fmla="*/ 135 h 443"/>
              <a:gd name="T4" fmla="*/ 170 w 252"/>
              <a:gd name="T5" fmla="*/ 120 h 443"/>
              <a:gd name="T6" fmla="*/ 167 w 252"/>
              <a:gd name="T7" fmla="*/ 105 h 443"/>
              <a:gd name="T8" fmla="*/ 112 w 252"/>
              <a:gd name="T9" fmla="*/ 86 h 443"/>
              <a:gd name="T10" fmla="*/ 118 w 252"/>
              <a:gd name="T11" fmla="*/ 65 h 443"/>
              <a:gd name="T12" fmla="*/ 133 w 252"/>
              <a:gd name="T13" fmla="*/ 41 h 443"/>
              <a:gd name="T14" fmla="*/ 123 w 252"/>
              <a:gd name="T15" fmla="*/ 5 h 443"/>
              <a:gd name="T16" fmla="*/ 118 w 252"/>
              <a:gd name="T17" fmla="*/ 0 h 443"/>
              <a:gd name="T18" fmla="*/ 84 w 252"/>
              <a:gd name="T19" fmla="*/ 23 h 443"/>
              <a:gd name="T20" fmla="*/ 69 w 252"/>
              <a:gd name="T21" fmla="*/ 75 h 443"/>
              <a:gd name="T22" fmla="*/ 62 w 252"/>
              <a:gd name="T23" fmla="*/ 111 h 443"/>
              <a:gd name="T24" fmla="*/ 35 w 252"/>
              <a:gd name="T25" fmla="*/ 135 h 443"/>
              <a:gd name="T26" fmla="*/ 19 w 252"/>
              <a:gd name="T27" fmla="*/ 142 h 443"/>
              <a:gd name="T28" fmla="*/ 0 w 252"/>
              <a:gd name="T29" fmla="*/ 144 h 443"/>
              <a:gd name="T30" fmla="*/ 43 w 252"/>
              <a:gd name="T31" fmla="*/ 202 h 443"/>
              <a:gd name="T32" fmla="*/ 54 w 252"/>
              <a:gd name="T33" fmla="*/ 240 h 443"/>
              <a:gd name="T34" fmla="*/ 49 w 252"/>
              <a:gd name="T35" fmla="*/ 263 h 443"/>
              <a:gd name="T36" fmla="*/ 78 w 252"/>
              <a:gd name="T37" fmla="*/ 279 h 443"/>
              <a:gd name="T38" fmla="*/ 78 w 252"/>
              <a:gd name="T39" fmla="*/ 290 h 443"/>
              <a:gd name="T40" fmla="*/ 106 w 252"/>
              <a:gd name="T41" fmla="*/ 298 h 443"/>
              <a:gd name="T42" fmla="*/ 115 w 252"/>
              <a:gd name="T43" fmla="*/ 298 h 443"/>
              <a:gd name="T44" fmla="*/ 115 w 252"/>
              <a:gd name="T45" fmla="*/ 275 h 443"/>
              <a:gd name="T46" fmla="*/ 136 w 252"/>
              <a:gd name="T47" fmla="*/ 271 h 443"/>
              <a:gd name="T48" fmla="*/ 143 w 252"/>
              <a:gd name="T49" fmla="*/ 244 h 443"/>
              <a:gd name="T50" fmla="*/ 126 w 252"/>
              <a:gd name="T51" fmla="*/ 232 h 443"/>
              <a:gd name="T52" fmla="*/ 115 w 252"/>
              <a:gd name="T53" fmla="*/ 221 h 443"/>
              <a:gd name="T54" fmla="*/ 119 w 252"/>
              <a:gd name="T55" fmla="*/ 169 h 443"/>
              <a:gd name="T56" fmla="*/ 130 w 252"/>
              <a:gd name="T57" fmla="*/ 161 h 443"/>
              <a:gd name="T58" fmla="*/ 151 w 252"/>
              <a:gd name="T59" fmla="*/ 170 h 443"/>
              <a:gd name="T60" fmla="*/ 157 w 252"/>
              <a:gd name="T61" fmla="*/ 167 h 443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252"/>
              <a:gd name="T94" fmla="*/ 0 h 443"/>
              <a:gd name="T95" fmla="*/ 252 w 252"/>
              <a:gd name="T96" fmla="*/ 443 h 443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252" h="443">
                <a:moveTo>
                  <a:pt x="232" y="247"/>
                </a:moveTo>
                <a:lnTo>
                  <a:pt x="236" y="200"/>
                </a:lnTo>
                <a:lnTo>
                  <a:pt x="251" y="178"/>
                </a:lnTo>
                <a:lnTo>
                  <a:pt x="246" y="156"/>
                </a:lnTo>
                <a:lnTo>
                  <a:pt x="165" y="127"/>
                </a:lnTo>
                <a:lnTo>
                  <a:pt x="174" y="96"/>
                </a:lnTo>
                <a:lnTo>
                  <a:pt x="196" y="61"/>
                </a:lnTo>
                <a:lnTo>
                  <a:pt x="181" y="7"/>
                </a:lnTo>
                <a:lnTo>
                  <a:pt x="174" y="0"/>
                </a:lnTo>
                <a:lnTo>
                  <a:pt x="124" y="34"/>
                </a:lnTo>
                <a:lnTo>
                  <a:pt x="102" y="111"/>
                </a:lnTo>
                <a:lnTo>
                  <a:pt x="91" y="165"/>
                </a:lnTo>
                <a:lnTo>
                  <a:pt x="52" y="200"/>
                </a:lnTo>
                <a:lnTo>
                  <a:pt x="28" y="210"/>
                </a:lnTo>
                <a:lnTo>
                  <a:pt x="0" y="214"/>
                </a:lnTo>
                <a:lnTo>
                  <a:pt x="63" y="299"/>
                </a:lnTo>
                <a:lnTo>
                  <a:pt x="80" y="356"/>
                </a:lnTo>
                <a:lnTo>
                  <a:pt x="72" y="389"/>
                </a:lnTo>
                <a:lnTo>
                  <a:pt x="115" y="413"/>
                </a:lnTo>
                <a:lnTo>
                  <a:pt x="115" y="429"/>
                </a:lnTo>
                <a:lnTo>
                  <a:pt x="156" y="442"/>
                </a:lnTo>
                <a:lnTo>
                  <a:pt x="169" y="442"/>
                </a:lnTo>
                <a:lnTo>
                  <a:pt x="169" y="408"/>
                </a:lnTo>
                <a:lnTo>
                  <a:pt x="200" y="402"/>
                </a:lnTo>
                <a:lnTo>
                  <a:pt x="210" y="361"/>
                </a:lnTo>
                <a:lnTo>
                  <a:pt x="186" y="344"/>
                </a:lnTo>
                <a:lnTo>
                  <a:pt x="169" y="327"/>
                </a:lnTo>
                <a:lnTo>
                  <a:pt x="176" y="251"/>
                </a:lnTo>
                <a:lnTo>
                  <a:pt x="192" y="239"/>
                </a:lnTo>
                <a:lnTo>
                  <a:pt x="223" y="252"/>
                </a:lnTo>
                <a:lnTo>
                  <a:pt x="232" y="247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4491257" y="2518907"/>
            <a:ext cx="486232" cy="644421"/>
          </a:xfrm>
          <a:custGeom>
            <a:avLst/>
            <a:gdLst>
              <a:gd name="T0" fmla="*/ 139 w 507"/>
              <a:gd name="T1" fmla="*/ 479 h 733"/>
              <a:gd name="T2" fmla="*/ 168 w 507"/>
              <a:gd name="T3" fmla="*/ 386 h 733"/>
              <a:gd name="T4" fmla="*/ 233 w 507"/>
              <a:gd name="T5" fmla="*/ 347 h 733"/>
              <a:gd name="T6" fmla="*/ 249 w 507"/>
              <a:gd name="T7" fmla="*/ 309 h 733"/>
              <a:gd name="T8" fmla="*/ 219 w 507"/>
              <a:gd name="T9" fmla="*/ 293 h 733"/>
              <a:gd name="T10" fmla="*/ 186 w 507"/>
              <a:gd name="T11" fmla="*/ 278 h 733"/>
              <a:gd name="T12" fmla="*/ 168 w 507"/>
              <a:gd name="T13" fmla="*/ 230 h 733"/>
              <a:gd name="T14" fmla="*/ 135 w 507"/>
              <a:gd name="T15" fmla="*/ 234 h 733"/>
              <a:gd name="T16" fmla="*/ 101 w 507"/>
              <a:gd name="T17" fmla="*/ 226 h 733"/>
              <a:gd name="T18" fmla="*/ 127 w 507"/>
              <a:gd name="T19" fmla="*/ 176 h 733"/>
              <a:gd name="T20" fmla="*/ 153 w 507"/>
              <a:gd name="T21" fmla="*/ 126 h 733"/>
              <a:gd name="T22" fmla="*/ 203 w 507"/>
              <a:gd name="T23" fmla="*/ 146 h 733"/>
              <a:gd name="T24" fmla="*/ 220 w 507"/>
              <a:gd name="T25" fmla="*/ 180 h 733"/>
              <a:gd name="T26" fmla="*/ 224 w 507"/>
              <a:gd name="T27" fmla="*/ 209 h 733"/>
              <a:gd name="T28" fmla="*/ 252 w 507"/>
              <a:gd name="T29" fmla="*/ 239 h 733"/>
              <a:gd name="T30" fmla="*/ 321 w 507"/>
              <a:gd name="T31" fmla="*/ 220 h 733"/>
              <a:gd name="T32" fmla="*/ 350 w 507"/>
              <a:gd name="T33" fmla="*/ 164 h 733"/>
              <a:gd name="T34" fmla="*/ 315 w 507"/>
              <a:gd name="T35" fmla="*/ 134 h 733"/>
              <a:gd name="T36" fmla="*/ 296 w 507"/>
              <a:gd name="T37" fmla="*/ 86 h 733"/>
              <a:gd name="T38" fmla="*/ 233 w 507"/>
              <a:gd name="T39" fmla="*/ 54 h 733"/>
              <a:gd name="T40" fmla="*/ 198 w 507"/>
              <a:gd name="T41" fmla="*/ 0 h 733"/>
              <a:gd name="T42" fmla="*/ 153 w 507"/>
              <a:gd name="T43" fmla="*/ 31 h 733"/>
              <a:gd name="T44" fmla="*/ 155 w 507"/>
              <a:gd name="T45" fmla="*/ 55 h 733"/>
              <a:gd name="T46" fmla="*/ 113 w 507"/>
              <a:gd name="T47" fmla="*/ 70 h 733"/>
              <a:gd name="T48" fmla="*/ 89 w 507"/>
              <a:gd name="T49" fmla="*/ 76 h 733"/>
              <a:gd name="T50" fmla="*/ 51 w 507"/>
              <a:gd name="T51" fmla="*/ 88 h 733"/>
              <a:gd name="T52" fmla="*/ 40 w 507"/>
              <a:gd name="T53" fmla="*/ 55 h 733"/>
              <a:gd name="T54" fmla="*/ 6 w 507"/>
              <a:gd name="T55" fmla="*/ 101 h 733"/>
              <a:gd name="T56" fmla="*/ 22 w 507"/>
              <a:gd name="T57" fmla="*/ 174 h 733"/>
              <a:gd name="T58" fmla="*/ 40 w 507"/>
              <a:gd name="T59" fmla="*/ 220 h 733"/>
              <a:gd name="T60" fmla="*/ 47 w 507"/>
              <a:gd name="T61" fmla="*/ 274 h 733"/>
              <a:gd name="T62" fmla="*/ 5 w 507"/>
              <a:gd name="T63" fmla="*/ 335 h 733"/>
              <a:gd name="T64" fmla="*/ 45 w 507"/>
              <a:gd name="T65" fmla="*/ 394 h 733"/>
              <a:gd name="T66" fmla="*/ 31 w 507"/>
              <a:gd name="T67" fmla="*/ 435 h 733"/>
              <a:gd name="T68" fmla="*/ 16 w 507"/>
              <a:gd name="T69" fmla="*/ 467 h 733"/>
              <a:gd name="T70" fmla="*/ 99 w 507"/>
              <a:gd name="T71" fmla="*/ 494 h 733"/>
              <a:gd name="T72" fmla="*/ 136 w 507"/>
              <a:gd name="T73" fmla="*/ 488 h 73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07"/>
              <a:gd name="T112" fmla="*/ 0 h 733"/>
              <a:gd name="T113" fmla="*/ 507 w 507"/>
              <a:gd name="T114" fmla="*/ 733 h 73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07" h="733">
                <a:moveTo>
                  <a:pt x="197" y="722"/>
                </a:moveTo>
                <a:lnTo>
                  <a:pt x="201" y="710"/>
                </a:lnTo>
                <a:lnTo>
                  <a:pt x="185" y="681"/>
                </a:lnTo>
                <a:lnTo>
                  <a:pt x="243" y="572"/>
                </a:lnTo>
                <a:lnTo>
                  <a:pt x="297" y="524"/>
                </a:lnTo>
                <a:lnTo>
                  <a:pt x="336" y="514"/>
                </a:lnTo>
                <a:lnTo>
                  <a:pt x="374" y="466"/>
                </a:lnTo>
                <a:lnTo>
                  <a:pt x="359" y="457"/>
                </a:lnTo>
                <a:lnTo>
                  <a:pt x="345" y="423"/>
                </a:lnTo>
                <a:lnTo>
                  <a:pt x="317" y="434"/>
                </a:lnTo>
                <a:lnTo>
                  <a:pt x="270" y="423"/>
                </a:lnTo>
                <a:lnTo>
                  <a:pt x="268" y="411"/>
                </a:lnTo>
                <a:lnTo>
                  <a:pt x="266" y="331"/>
                </a:lnTo>
                <a:lnTo>
                  <a:pt x="242" y="340"/>
                </a:lnTo>
                <a:lnTo>
                  <a:pt x="227" y="356"/>
                </a:lnTo>
                <a:lnTo>
                  <a:pt x="195" y="346"/>
                </a:lnTo>
                <a:lnTo>
                  <a:pt x="153" y="354"/>
                </a:lnTo>
                <a:lnTo>
                  <a:pt x="146" y="334"/>
                </a:lnTo>
                <a:lnTo>
                  <a:pt x="151" y="297"/>
                </a:lnTo>
                <a:lnTo>
                  <a:pt x="183" y="261"/>
                </a:lnTo>
                <a:lnTo>
                  <a:pt x="190" y="218"/>
                </a:lnTo>
                <a:lnTo>
                  <a:pt x="221" y="186"/>
                </a:lnTo>
                <a:lnTo>
                  <a:pt x="279" y="216"/>
                </a:lnTo>
                <a:lnTo>
                  <a:pt x="293" y="216"/>
                </a:lnTo>
                <a:lnTo>
                  <a:pt x="303" y="258"/>
                </a:lnTo>
                <a:lnTo>
                  <a:pt x="318" y="266"/>
                </a:lnTo>
                <a:lnTo>
                  <a:pt x="327" y="292"/>
                </a:lnTo>
                <a:lnTo>
                  <a:pt x="324" y="309"/>
                </a:lnTo>
                <a:lnTo>
                  <a:pt x="359" y="334"/>
                </a:lnTo>
                <a:lnTo>
                  <a:pt x="364" y="354"/>
                </a:lnTo>
                <a:lnTo>
                  <a:pt x="393" y="366"/>
                </a:lnTo>
                <a:lnTo>
                  <a:pt x="464" y="326"/>
                </a:lnTo>
                <a:lnTo>
                  <a:pt x="464" y="304"/>
                </a:lnTo>
                <a:lnTo>
                  <a:pt x="506" y="243"/>
                </a:lnTo>
                <a:lnTo>
                  <a:pt x="476" y="201"/>
                </a:lnTo>
                <a:lnTo>
                  <a:pt x="455" y="199"/>
                </a:lnTo>
                <a:lnTo>
                  <a:pt x="413" y="172"/>
                </a:lnTo>
                <a:lnTo>
                  <a:pt x="428" y="128"/>
                </a:lnTo>
                <a:lnTo>
                  <a:pt x="364" y="123"/>
                </a:lnTo>
                <a:lnTo>
                  <a:pt x="336" y="80"/>
                </a:lnTo>
                <a:lnTo>
                  <a:pt x="340" y="60"/>
                </a:lnTo>
                <a:lnTo>
                  <a:pt x="286" y="0"/>
                </a:lnTo>
                <a:lnTo>
                  <a:pt x="251" y="18"/>
                </a:lnTo>
                <a:lnTo>
                  <a:pt x="221" y="46"/>
                </a:lnTo>
                <a:lnTo>
                  <a:pt x="232" y="68"/>
                </a:lnTo>
                <a:lnTo>
                  <a:pt x="224" y="82"/>
                </a:lnTo>
                <a:lnTo>
                  <a:pt x="183" y="85"/>
                </a:lnTo>
                <a:lnTo>
                  <a:pt x="163" y="103"/>
                </a:lnTo>
                <a:lnTo>
                  <a:pt x="146" y="94"/>
                </a:lnTo>
                <a:lnTo>
                  <a:pt x="129" y="112"/>
                </a:lnTo>
                <a:lnTo>
                  <a:pt x="89" y="142"/>
                </a:lnTo>
                <a:lnTo>
                  <a:pt x="73" y="130"/>
                </a:lnTo>
                <a:lnTo>
                  <a:pt x="73" y="90"/>
                </a:lnTo>
                <a:lnTo>
                  <a:pt x="58" y="82"/>
                </a:lnTo>
                <a:lnTo>
                  <a:pt x="37" y="92"/>
                </a:lnTo>
                <a:lnTo>
                  <a:pt x="9" y="150"/>
                </a:lnTo>
                <a:lnTo>
                  <a:pt x="0" y="204"/>
                </a:lnTo>
                <a:lnTo>
                  <a:pt x="32" y="258"/>
                </a:lnTo>
                <a:lnTo>
                  <a:pt x="58" y="283"/>
                </a:lnTo>
                <a:lnTo>
                  <a:pt x="58" y="326"/>
                </a:lnTo>
                <a:lnTo>
                  <a:pt x="75" y="363"/>
                </a:lnTo>
                <a:lnTo>
                  <a:pt x="68" y="406"/>
                </a:lnTo>
                <a:lnTo>
                  <a:pt x="27" y="432"/>
                </a:lnTo>
                <a:lnTo>
                  <a:pt x="7" y="496"/>
                </a:lnTo>
                <a:lnTo>
                  <a:pt x="41" y="536"/>
                </a:lnTo>
                <a:lnTo>
                  <a:pt x="65" y="584"/>
                </a:lnTo>
                <a:lnTo>
                  <a:pt x="50" y="609"/>
                </a:lnTo>
                <a:lnTo>
                  <a:pt x="45" y="644"/>
                </a:lnTo>
                <a:lnTo>
                  <a:pt x="32" y="666"/>
                </a:lnTo>
                <a:lnTo>
                  <a:pt x="23" y="691"/>
                </a:lnTo>
                <a:lnTo>
                  <a:pt x="45" y="720"/>
                </a:lnTo>
                <a:lnTo>
                  <a:pt x="143" y="732"/>
                </a:lnTo>
                <a:lnTo>
                  <a:pt x="183" y="717"/>
                </a:lnTo>
                <a:lnTo>
                  <a:pt x="197" y="722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746148" y="2745431"/>
            <a:ext cx="99740" cy="151016"/>
          </a:xfrm>
          <a:custGeom>
            <a:avLst/>
            <a:gdLst>
              <a:gd name="T0" fmla="*/ 59 w 105"/>
              <a:gd name="T1" fmla="*/ 107 h 173"/>
              <a:gd name="T2" fmla="*/ 41 w 105"/>
              <a:gd name="T3" fmla="*/ 115 h 173"/>
              <a:gd name="T4" fmla="*/ 10 w 105"/>
              <a:gd name="T5" fmla="*/ 109 h 173"/>
              <a:gd name="T6" fmla="*/ 2 w 105"/>
              <a:gd name="T7" fmla="*/ 101 h 173"/>
              <a:gd name="T8" fmla="*/ 0 w 105"/>
              <a:gd name="T9" fmla="*/ 50 h 173"/>
              <a:gd name="T10" fmla="*/ 28 w 105"/>
              <a:gd name="T11" fmla="*/ 38 h 173"/>
              <a:gd name="T12" fmla="*/ 25 w 105"/>
              <a:gd name="T13" fmla="*/ 29 h 173"/>
              <a:gd name="T14" fmla="*/ 30 w 105"/>
              <a:gd name="T15" fmla="*/ 9 h 173"/>
              <a:gd name="T16" fmla="*/ 32 w 105"/>
              <a:gd name="T17" fmla="*/ 0 h 173"/>
              <a:gd name="T18" fmla="*/ 43 w 105"/>
              <a:gd name="T19" fmla="*/ 5 h 173"/>
              <a:gd name="T20" fmla="*/ 47 w 105"/>
              <a:gd name="T21" fmla="*/ 22 h 173"/>
              <a:gd name="T22" fmla="*/ 45 w 105"/>
              <a:gd name="T23" fmla="*/ 34 h 173"/>
              <a:gd name="T24" fmla="*/ 68 w 105"/>
              <a:gd name="T25" fmla="*/ 50 h 173"/>
              <a:gd name="T26" fmla="*/ 71 w 105"/>
              <a:gd name="T27" fmla="*/ 62 h 173"/>
              <a:gd name="T28" fmla="*/ 59 w 105"/>
              <a:gd name="T29" fmla="*/ 72 h 173"/>
              <a:gd name="T30" fmla="*/ 53 w 105"/>
              <a:gd name="T31" fmla="*/ 93 h 173"/>
              <a:gd name="T32" fmla="*/ 59 w 105"/>
              <a:gd name="T33" fmla="*/ 107 h 17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05"/>
              <a:gd name="T52" fmla="*/ 0 h 173"/>
              <a:gd name="T53" fmla="*/ 105 w 105"/>
              <a:gd name="T54" fmla="*/ 173 h 17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05" h="173">
                <a:moveTo>
                  <a:pt x="86" y="159"/>
                </a:moveTo>
                <a:lnTo>
                  <a:pt x="60" y="172"/>
                </a:lnTo>
                <a:lnTo>
                  <a:pt x="14" y="162"/>
                </a:lnTo>
                <a:lnTo>
                  <a:pt x="3" y="150"/>
                </a:lnTo>
                <a:lnTo>
                  <a:pt x="0" y="74"/>
                </a:lnTo>
                <a:lnTo>
                  <a:pt x="41" y="57"/>
                </a:lnTo>
                <a:lnTo>
                  <a:pt x="37" y="43"/>
                </a:lnTo>
                <a:lnTo>
                  <a:pt x="44" y="14"/>
                </a:lnTo>
                <a:lnTo>
                  <a:pt x="47" y="0"/>
                </a:lnTo>
                <a:lnTo>
                  <a:pt x="62" y="8"/>
                </a:lnTo>
                <a:lnTo>
                  <a:pt x="69" y="33"/>
                </a:lnTo>
                <a:lnTo>
                  <a:pt x="66" y="50"/>
                </a:lnTo>
                <a:lnTo>
                  <a:pt x="99" y="74"/>
                </a:lnTo>
                <a:lnTo>
                  <a:pt x="104" y="93"/>
                </a:lnTo>
                <a:lnTo>
                  <a:pt x="86" y="107"/>
                </a:lnTo>
                <a:lnTo>
                  <a:pt x="78" y="139"/>
                </a:lnTo>
                <a:lnTo>
                  <a:pt x="86" y="159"/>
                </a:lnTo>
              </a:path>
            </a:pathLst>
          </a:custGeom>
          <a:solidFill>
            <a:srgbClr val="E0000A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4628399" y="2680338"/>
            <a:ext cx="157921" cy="149714"/>
          </a:xfrm>
          <a:custGeom>
            <a:avLst/>
            <a:gdLst>
              <a:gd name="T0" fmla="*/ 87 w 164"/>
              <a:gd name="T1" fmla="*/ 96 h 169"/>
              <a:gd name="T2" fmla="*/ 86 w 164"/>
              <a:gd name="T3" fmla="*/ 80 h 169"/>
              <a:gd name="T4" fmla="*/ 81 w 164"/>
              <a:gd name="T5" fmla="*/ 68 h 169"/>
              <a:gd name="T6" fmla="*/ 111 w 164"/>
              <a:gd name="T7" fmla="*/ 57 h 169"/>
              <a:gd name="T8" fmla="*/ 113 w 164"/>
              <a:gd name="T9" fmla="*/ 47 h 169"/>
              <a:gd name="T10" fmla="*/ 106 w 164"/>
              <a:gd name="T11" fmla="*/ 20 h 169"/>
              <a:gd name="T12" fmla="*/ 97 w 164"/>
              <a:gd name="T13" fmla="*/ 20 h 169"/>
              <a:gd name="T14" fmla="*/ 51 w 164"/>
              <a:gd name="T15" fmla="*/ 0 h 169"/>
              <a:gd name="T16" fmla="*/ 33 w 164"/>
              <a:gd name="T17" fmla="*/ 20 h 169"/>
              <a:gd name="T18" fmla="*/ 24 w 164"/>
              <a:gd name="T19" fmla="*/ 45 h 169"/>
              <a:gd name="T20" fmla="*/ 3 w 164"/>
              <a:gd name="T21" fmla="*/ 74 h 169"/>
              <a:gd name="T22" fmla="*/ 0 w 164"/>
              <a:gd name="T23" fmla="*/ 95 h 169"/>
              <a:gd name="T24" fmla="*/ 8 w 164"/>
              <a:gd name="T25" fmla="*/ 108 h 169"/>
              <a:gd name="T26" fmla="*/ 40 w 164"/>
              <a:gd name="T27" fmla="*/ 106 h 169"/>
              <a:gd name="T28" fmla="*/ 56 w 164"/>
              <a:gd name="T29" fmla="*/ 114 h 169"/>
              <a:gd name="T30" fmla="*/ 72 w 164"/>
              <a:gd name="T31" fmla="*/ 103 h 169"/>
              <a:gd name="T32" fmla="*/ 87 w 164"/>
              <a:gd name="T33" fmla="*/ 96 h 16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64"/>
              <a:gd name="T52" fmla="*/ 0 h 169"/>
              <a:gd name="T53" fmla="*/ 164 w 164"/>
              <a:gd name="T54" fmla="*/ 169 h 16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64" h="169">
                <a:moveTo>
                  <a:pt x="125" y="141"/>
                </a:moveTo>
                <a:lnTo>
                  <a:pt x="124" y="118"/>
                </a:lnTo>
                <a:lnTo>
                  <a:pt x="117" y="100"/>
                </a:lnTo>
                <a:lnTo>
                  <a:pt x="159" y="84"/>
                </a:lnTo>
                <a:lnTo>
                  <a:pt x="163" y="69"/>
                </a:lnTo>
                <a:lnTo>
                  <a:pt x="152" y="30"/>
                </a:lnTo>
                <a:lnTo>
                  <a:pt x="139" y="30"/>
                </a:lnTo>
                <a:lnTo>
                  <a:pt x="74" y="0"/>
                </a:lnTo>
                <a:lnTo>
                  <a:pt x="47" y="30"/>
                </a:lnTo>
                <a:lnTo>
                  <a:pt x="35" y="66"/>
                </a:lnTo>
                <a:lnTo>
                  <a:pt x="5" y="109"/>
                </a:lnTo>
                <a:lnTo>
                  <a:pt x="0" y="139"/>
                </a:lnTo>
                <a:lnTo>
                  <a:pt x="11" y="159"/>
                </a:lnTo>
                <a:lnTo>
                  <a:pt x="57" y="156"/>
                </a:lnTo>
                <a:lnTo>
                  <a:pt x="81" y="168"/>
                </a:lnTo>
                <a:lnTo>
                  <a:pt x="103" y="151"/>
                </a:lnTo>
                <a:lnTo>
                  <a:pt x="125" y="141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4254375" y="2741525"/>
            <a:ext cx="307531" cy="588441"/>
          </a:xfrm>
          <a:custGeom>
            <a:avLst/>
            <a:gdLst>
              <a:gd name="T0" fmla="*/ 14 w 323"/>
              <a:gd name="T1" fmla="*/ 451 h 672"/>
              <a:gd name="T2" fmla="*/ 62 w 323"/>
              <a:gd name="T3" fmla="*/ 437 h 672"/>
              <a:gd name="T4" fmla="*/ 123 w 323"/>
              <a:gd name="T5" fmla="*/ 398 h 672"/>
              <a:gd name="T6" fmla="*/ 166 w 323"/>
              <a:gd name="T7" fmla="*/ 390 h 672"/>
              <a:gd name="T8" fmla="*/ 198 w 323"/>
              <a:gd name="T9" fmla="*/ 365 h 672"/>
              <a:gd name="T10" fmla="*/ 201 w 323"/>
              <a:gd name="T11" fmla="*/ 311 h 672"/>
              <a:gd name="T12" fmla="*/ 186 w 323"/>
              <a:gd name="T13" fmla="*/ 291 h 672"/>
              <a:gd name="T14" fmla="*/ 191 w 323"/>
              <a:gd name="T15" fmla="*/ 273 h 672"/>
              <a:gd name="T16" fmla="*/ 201 w 323"/>
              <a:gd name="T17" fmla="*/ 260 h 672"/>
              <a:gd name="T18" fmla="*/ 203 w 323"/>
              <a:gd name="T19" fmla="*/ 236 h 672"/>
              <a:gd name="T20" fmla="*/ 214 w 323"/>
              <a:gd name="T21" fmla="*/ 219 h 672"/>
              <a:gd name="T22" fmla="*/ 198 w 323"/>
              <a:gd name="T23" fmla="*/ 187 h 672"/>
              <a:gd name="T24" fmla="*/ 174 w 323"/>
              <a:gd name="T25" fmla="*/ 160 h 672"/>
              <a:gd name="T26" fmla="*/ 188 w 323"/>
              <a:gd name="T27" fmla="*/ 117 h 672"/>
              <a:gd name="T28" fmla="*/ 216 w 323"/>
              <a:gd name="T29" fmla="*/ 100 h 672"/>
              <a:gd name="T30" fmla="*/ 221 w 323"/>
              <a:gd name="T31" fmla="*/ 71 h 672"/>
              <a:gd name="T32" fmla="*/ 210 w 323"/>
              <a:gd name="T33" fmla="*/ 46 h 672"/>
              <a:gd name="T34" fmla="*/ 210 w 323"/>
              <a:gd name="T35" fmla="*/ 17 h 672"/>
              <a:gd name="T36" fmla="*/ 191 w 323"/>
              <a:gd name="T37" fmla="*/ 0 h 672"/>
              <a:gd name="T38" fmla="*/ 148 w 323"/>
              <a:gd name="T39" fmla="*/ 22 h 672"/>
              <a:gd name="T40" fmla="*/ 141 w 323"/>
              <a:gd name="T41" fmla="*/ 15 h 672"/>
              <a:gd name="T42" fmla="*/ 118 w 323"/>
              <a:gd name="T43" fmla="*/ 32 h 672"/>
              <a:gd name="T44" fmla="*/ 99 w 323"/>
              <a:gd name="T45" fmla="*/ 30 h 672"/>
              <a:gd name="T46" fmla="*/ 62 w 323"/>
              <a:gd name="T47" fmla="*/ 83 h 672"/>
              <a:gd name="T48" fmla="*/ 52 w 323"/>
              <a:gd name="T49" fmla="*/ 83 h 672"/>
              <a:gd name="T50" fmla="*/ 31 w 323"/>
              <a:gd name="T51" fmla="*/ 100 h 672"/>
              <a:gd name="T52" fmla="*/ 32 w 323"/>
              <a:gd name="T53" fmla="*/ 122 h 672"/>
              <a:gd name="T54" fmla="*/ 23 w 323"/>
              <a:gd name="T55" fmla="*/ 142 h 672"/>
              <a:gd name="T56" fmla="*/ 19 w 323"/>
              <a:gd name="T57" fmla="*/ 169 h 672"/>
              <a:gd name="T58" fmla="*/ 1 w 323"/>
              <a:gd name="T59" fmla="*/ 196 h 672"/>
              <a:gd name="T60" fmla="*/ 21 w 323"/>
              <a:gd name="T61" fmla="*/ 236 h 672"/>
              <a:gd name="T62" fmla="*/ 14 w 323"/>
              <a:gd name="T63" fmla="*/ 260 h 672"/>
              <a:gd name="T64" fmla="*/ 0 w 323"/>
              <a:gd name="T65" fmla="*/ 285 h 672"/>
              <a:gd name="T66" fmla="*/ 21 w 323"/>
              <a:gd name="T67" fmla="*/ 381 h 672"/>
              <a:gd name="T68" fmla="*/ 7 w 323"/>
              <a:gd name="T69" fmla="*/ 430 h 672"/>
              <a:gd name="T70" fmla="*/ 14 w 323"/>
              <a:gd name="T71" fmla="*/ 451 h 67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23"/>
              <a:gd name="T109" fmla="*/ 0 h 672"/>
              <a:gd name="T110" fmla="*/ 323 w 323"/>
              <a:gd name="T111" fmla="*/ 672 h 67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23" h="672">
                <a:moveTo>
                  <a:pt x="21" y="671"/>
                </a:moveTo>
                <a:lnTo>
                  <a:pt x="90" y="650"/>
                </a:lnTo>
                <a:lnTo>
                  <a:pt x="179" y="592"/>
                </a:lnTo>
                <a:lnTo>
                  <a:pt x="241" y="580"/>
                </a:lnTo>
                <a:lnTo>
                  <a:pt x="288" y="542"/>
                </a:lnTo>
                <a:lnTo>
                  <a:pt x="293" y="462"/>
                </a:lnTo>
                <a:lnTo>
                  <a:pt x="270" y="433"/>
                </a:lnTo>
                <a:lnTo>
                  <a:pt x="278" y="406"/>
                </a:lnTo>
                <a:lnTo>
                  <a:pt x="293" y="386"/>
                </a:lnTo>
                <a:lnTo>
                  <a:pt x="296" y="351"/>
                </a:lnTo>
                <a:lnTo>
                  <a:pt x="312" y="326"/>
                </a:lnTo>
                <a:lnTo>
                  <a:pt x="288" y="278"/>
                </a:lnTo>
                <a:lnTo>
                  <a:pt x="253" y="238"/>
                </a:lnTo>
                <a:lnTo>
                  <a:pt x="274" y="174"/>
                </a:lnTo>
                <a:lnTo>
                  <a:pt x="314" y="148"/>
                </a:lnTo>
                <a:lnTo>
                  <a:pt x="322" y="105"/>
                </a:lnTo>
                <a:lnTo>
                  <a:pt x="305" y="68"/>
                </a:lnTo>
                <a:lnTo>
                  <a:pt x="305" y="25"/>
                </a:lnTo>
                <a:lnTo>
                  <a:pt x="278" y="0"/>
                </a:lnTo>
                <a:lnTo>
                  <a:pt x="215" y="32"/>
                </a:lnTo>
                <a:lnTo>
                  <a:pt x="205" y="22"/>
                </a:lnTo>
                <a:lnTo>
                  <a:pt x="172" y="48"/>
                </a:lnTo>
                <a:lnTo>
                  <a:pt x="144" y="45"/>
                </a:lnTo>
                <a:lnTo>
                  <a:pt x="90" y="123"/>
                </a:lnTo>
                <a:lnTo>
                  <a:pt x="75" y="123"/>
                </a:lnTo>
                <a:lnTo>
                  <a:pt x="45" y="148"/>
                </a:lnTo>
                <a:lnTo>
                  <a:pt x="47" y="181"/>
                </a:lnTo>
                <a:lnTo>
                  <a:pt x="33" y="211"/>
                </a:lnTo>
                <a:lnTo>
                  <a:pt x="28" y="252"/>
                </a:lnTo>
                <a:lnTo>
                  <a:pt x="2" y="292"/>
                </a:lnTo>
                <a:lnTo>
                  <a:pt x="31" y="351"/>
                </a:lnTo>
                <a:lnTo>
                  <a:pt x="21" y="386"/>
                </a:lnTo>
                <a:lnTo>
                  <a:pt x="0" y="423"/>
                </a:lnTo>
                <a:lnTo>
                  <a:pt x="31" y="567"/>
                </a:lnTo>
                <a:lnTo>
                  <a:pt x="10" y="640"/>
                </a:lnTo>
                <a:lnTo>
                  <a:pt x="21" y="671"/>
                </a:lnTo>
              </a:path>
            </a:pathLst>
          </a:custGeom>
          <a:solidFill>
            <a:srgbClr val="E0000A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747533" y="2755846"/>
            <a:ext cx="36017" cy="48169"/>
          </a:xfrm>
          <a:custGeom>
            <a:avLst/>
            <a:gdLst>
              <a:gd name="T0" fmla="*/ 25 w 38"/>
              <a:gd name="T1" fmla="*/ 0 h 53"/>
              <a:gd name="T2" fmla="*/ 21 w 38"/>
              <a:gd name="T3" fmla="*/ 19 h 53"/>
              <a:gd name="T4" fmla="*/ 23 w 38"/>
              <a:gd name="T5" fmla="*/ 27 h 53"/>
              <a:gd name="T6" fmla="*/ 5 w 38"/>
              <a:gd name="T7" fmla="*/ 36 h 53"/>
              <a:gd name="T8" fmla="*/ 3 w 38"/>
              <a:gd name="T9" fmla="*/ 21 h 53"/>
              <a:gd name="T10" fmla="*/ 0 w 38"/>
              <a:gd name="T11" fmla="*/ 10 h 53"/>
              <a:gd name="T12" fmla="*/ 25 w 38"/>
              <a:gd name="T13" fmla="*/ 0 h 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"/>
              <a:gd name="T22" fmla="*/ 0 h 53"/>
              <a:gd name="T23" fmla="*/ 38 w 38"/>
              <a:gd name="T24" fmla="*/ 53 h 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" h="53">
                <a:moveTo>
                  <a:pt x="37" y="0"/>
                </a:moveTo>
                <a:lnTo>
                  <a:pt x="31" y="27"/>
                </a:lnTo>
                <a:lnTo>
                  <a:pt x="34" y="39"/>
                </a:lnTo>
                <a:lnTo>
                  <a:pt x="8" y="52"/>
                </a:lnTo>
                <a:lnTo>
                  <a:pt x="5" y="30"/>
                </a:lnTo>
                <a:lnTo>
                  <a:pt x="0" y="15"/>
                </a:lnTo>
                <a:lnTo>
                  <a:pt x="37" y="0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722598" y="4462585"/>
            <a:ext cx="69264" cy="45565"/>
          </a:xfrm>
          <a:custGeom>
            <a:avLst/>
            <a:gdLst>
              <a:gd name="T0" fmla="*/ 3 w 72"/>
              <a:gd name="T1" fmla="*/ 9 h 49"/>
              <a:gd name="T2" fmla="*/ 21 w 72"/>
              <a:gd name="T3" fmla="*/ 13 h 49"/>
              <a:gd name="T4" fmla="*/ 40 w 72"/>
              <a:gd name="T5" fmla="*/ 0 h 49"/>
              <a:gd name="T6" fmla="*/ 49 w 72"/>
              <a:gd name="T7" fmla="*/ 26 h 49"/>
              <a:gd name="T8" fmla="*/ 29 w 72"/>
              <a:gd name="T9" fmla="*/ 34 h 49"/>
              <a:gd name="T10" fmla="*/ 4 w 72"/>
              <a:gd name="T11" fmla="*/ 32 h 49"/>
              <a:gd name="T12" fmla="*/ 0 w 72"/>
              <a:gd name="T13" fmla="*/ 13 h 49"/>
              <a:gd name="T14" fmla="*/ 3 w 72"/>
              <a:gd name="T15" fmla="*/ 9 h 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2"/>
              <a:gd name="T25" fmla="*/ 0 h 49"/>
              <a:gd name="T26" fmla="*/ 72 w 72"/>
              <a:gd name="T27" fmla="*/ 49 h 4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2" h="49">
                <a:moveTo>
                  <a:pt x="4" y="13"/>
                </a:moveTo>
                <a:lnTo>
                  <a:pt x="30" y="18"/>
                </a:lnTo>
                <a:lnTo>
                  <a:pt x="57" y="0"/>
                </a:lnTo>
                <a:lnTo>
                  <a:pt x="71" y="36"/>
                </a:lnTo>
                <a:lnTo>
                  <a:pt x="42" y="48"/>
                </a:lnTo>
                <a:lnTo>
                  <a:pt x="6" y="45"/>
                </a:lnTo>
                <a:lnTo>
                  <a:pt x="0" y="18"/>
                </a:lnTo>
                <a:lnTo>
                  <a:pt x="4" y="13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4320868" y="4174874"/>
            <a:ext cx="696794" cy="529857"/>
          </a:xfrm>
          <a:custGeom>
            <a:avLst/>
            <a:gdLst>
              <a:gd name="T0" fmla="*/ 148 w 729"/>
              <a:gd name="T1" fmla="*/ 59 h 604"/>
              <a:gd name="T2" fmla="*/ 155 w 729"/>
              <a:gd name="T3" fmla="*/ 33 h 604"/>
              <a:gd name="T4" fmla="*/ 201 w 729"/>
              <a:gd name="T5" fmla="*/ 47 h 604"/>
              <a:gd name="T6" fmla="*/ 199 w 729"/>
              <a:gd name="T7" fmla="*/ 26 h 604"/>
              <a:gd name="T8" fmla="*/ 219 w 729"/>
              <a:gd name="T9" fmla="*/ 3 h 604"/>
              <a:gd name="T10" fmla="*/ 270 w 729"/>
              <a:gd name="T11" fmla="*/ 0 h 604"/>
              <a:gd name="T12" fmla="*/ 316 w 729"/>
              <a:gd name="T13" fmla="*/ 5 h 604"/>
              <a:gd name="T14" fmla="*/ 312 w 729"/>
              <a:gd name="T15" fmla="*/ 30 h 604"/>
              <a:gd name="T16" fmla="*/ 294 w 729"/>
              <a:gd name="T17" fmla="*/ 60 h 604"/>
              <a:gd name="T18" fmla="*/ 374 w 729"/>
              <a:gd name="T19" fmla="*/ 40 h 604"/>
              <a:gd name="T20" fmla="*/ 404 w 729"/>
              <a:gd name="T21" fmla="*/ 47 h 604"/>
              <a:gd name="T22" fmla="*/ 399 w 729"/>
              <a:gd name="T23" fmla="*/ 23 h 604"/>
              <a:gd name="T24" fmla="*/ 451 w 729"/>
              <a:gd name="T25" fmla="*/ 38 h 604"/>
              <a:gd name="T26" fmla="*/ 482 w 729"/>
              <a:gd name="T27" fmla="*/ 60 h 604"/>
              <a:gd name="T28" fmla="*/ 489 w 729"/>
              <a:gd name="T29" fmla="*/ 113 h 604"/>
              <a:gd name="T30" fmla="*/ 466 w 729"/>
              <a:gd name="T31" fmla="*/ 139 h 604"/>
              <a:gd name="T32" fmla="*/ 422 w 729"/>
              <a:gd name="T33" fmla="*/ 174 h 604"/>
              <a:gd name="T34" fmla="*/ 400 w 729"/>
              <a:gd name="T35" fmla="*/ 181 h 604"/>
              <a:gd name="T36" fmla="*/ 391 w 729"/>
              <a:gd name="T37" fmla="*/ 185 h 604"/>
              <a:gd name="T38" fmla="*/ 355 w 729"/>
              <a:gd name="T39" fmla="*/ 197 h 604"/>
              <a:gd name="T40" fmla="*/ 327 w 729"/>
              <a:gd name="T41" fmla="*/ 199 h 604"/>
              <a:gd name="T42" fmla="*/ 259 w 729"/>
              <a:gd name="T43" fmla="*/ 192 h 604"/>
              <a:gd name="T44" fmla="*/ 268 w 729"/>
              <a:gd name="T45" fmla="*/ 239 h 604"/>
              <a:gd name="T46" fmla="*/ 226 w 729"/>
              <a:gd name="T47" fmla="*/ 269 h 604"/>
              <a:gd name="T48" fmla="*/ 181 w 729"/>
              <a:gd name="T49" fmla="*/ 282 h 604"/>
              <a:gd name="T50" fmla="*/ 130 w 729"/>
              <a:gd name="T51" fmla="*/ 303 h 604"/>
              <a:gd name="T52" fmla="*/ 48 w 729"/>
              <a:gd name="T53" fmla="*/ 338 h 604"/>
              <a:gd name="T54" fmla="*/ 61 w 729"/>
              <a:gd name="T55" fmla="*/ 392 h 604"/>
              <a:gd name="T56" fmla="*/ 24 w 729"/>
              <a:gd name="T57" fmla="*/ 404 h 604"/>
              <a:gd name="T58" fmla="*/ 6 w 729"/>
              <a:gd name="T59" fmla="*/ 331 h 604"/>
              <a:gd name="T60" fmla="*/ 23 w 729"/>
              <a:gd name="T61" fmla="*/ 290 h 604"/>
              <a:gd name="T62" fmla="*/ 42 w 729"/>
              <a:gd name="T63" fmla="*/ 272 h 604"/>
              <a:gd name="T64" fmla="*/ 68 w 729"/>
              <a:gd name="T65" fmla="*/ 237 h 604"/>
              <a:gd name="T66" fmla="*/ 106 w 729"/>
              <a:gd name="T67" fmla="*/ 166 h 604"/>
              <a:gd name="T68" fmla="*/ 134 w 729"/>
              <a:gd name="T69" fmla="*/ 115 h 604"/>
              <a:gd name="T70" fmla="*/ 134 w 729"/>
              <a:gd name="T71" fmla="*/ 69 h 60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729"/>
              <a:gd name="T109" fmla="*/ 0 h 604"/>
              <a:gd name="T110" fmla="*/ 729 w 729"/>
              <a:gd name="T111" fmla="*/ 604 h 60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729" h="604">
                <a:moveTo>
                  <a:pt x="194" y="103"/>
                </a:moveTo>
                <a:lnTo>
                  <a:pt x="214" y="87"/>
                </a:lnTo>
                <a:lnTo>
                  <a:pt x="214" y="57"/>
                </a:lnTo>
                <a:lnTo>
                  <a:pt x="224" y="49"/>
                </a:lnTo>
                <a:lnTo>
                  <a:pt x="249" y="50"/>
                </a:lnTo>
                <a:lnTo>
                  <a:pt x="291" y="70"/>
                </a:lnTo>
                <a:lnTo>
                  <a:pt x="298" y="55"/>
                </a:lnTo>
                <a:lnTo>
                  <a:pt x="289" y="39"/>
                </a:lnTo>
                <a:lnTo>
                  <a:pt x="291" y="27"/>
                </a:lnTo>
                <a:lnTo>
                  <a:pt x="317" y="4"/>
                </a:lnTo>
                <a:lnTo>
                  <a:pt x="364" y="16"/>
                </a:lnTo>
                <a:lnTo>
                  <a:pt x="392" y="0"/>
                </a:lnTo>
                <a:lnTo>
                  <a:pt x="412" y="19"/>
                </a:lnTo>
                <a:lnTo>
                  <a:pt x="458" y="7"/>
                </a:lnTo>
                <a:lnTo>
                  <a:pt x="467" y="25"/>
                </a:lnTo>
                <a:lnTo>
                  <a:pt x="452" y="44"/>
                </a:lnTo>
                <a:lnTo>
                  <a:pt x="426" y="80"/>
                </a:lnTo>
                <a:lnTo>
                  <a:pt x="426" y="89"/>
                </a:lnTo>
                <a:lnTo>
                  <a:pt x="442" y="100"/>
                </a:lnTo>
                <a:lnTo>
                  <a:pt x="542" y="59"/>
                </a:lnTo>
                <a:lnTo>
                  <a:pt x="575" y="80"/>
                </a:lnTo>
                <a:lnTo>
                  <a:pt x="585" y="70"/>
                </a:lnTo>
                <a:lnTo>
                  <a:pt x="575" y="49"/>
                </a:lnTo>
                <a:lnTo>
                  <a:pt x="578" y="34"/>
                </a:lnTo>
                <a:lnTo>
                  <a:pt x="642" y="49"/>
                </a:lnTo>
                <a:lnTo>
                  <a:pt x="654" y="57"/>
                </a:lnTo>
                <a:lnTo>
                  <a:pt x="670" y="55"/>
                </a:lnTo>
                <a:lnTo>
                  <a:pt x="698" y="89"/>
                </a:lnTo>
                <a:lnTo>
                  <a:pt x="728" y="153"/>
                </a:lnTo>
                <a:lnTo>
                  <a:pt x="708" y="167"/>
                </a:lnTo>
                <a:lnTo>
                  <a:pt x="690" y="201"/>
                </a:lnTo>
                <a:lnTo>
                  <a:pt x="675" y="206"/>
                </a:lnTo>
                <a:lnTo>
                  <a:pt x="662" y="234"/>
                </a:lnTo>
                <a:lnTo>
                  <a:pt x="612" y="258"/>
                </a:lnTo>
                <a:lnTo>
                  <a:pt x="593" y="246"/>
                </a:lnTo>
                <a:lnTo>
                  <a:pt x="580" y="268"/>
                </a:lnTo>
                <a:lnTo>
                  <a:pt x="580" y="275"/>
                </a:lnTo>
                <a:lnTo>
                  <a:pt x="566" y="275"/>
                </a:lnTo>
                <a:lnTo>
                  <a:pt x="539" y="275"/>
                </a:lnTo>
                <a:lnTo>
                  <a:pt x="514" y="293"/>
                </a:lnTo>
                <a:lnTo>
                  <a:pt x="497" y="284"/>
                </a:lnTo>
                <a:lnTo>
                  <a:pt x="474" y="296"/>
                </a:lnTo>
                <a:lnTo>
                  <a:pt x="422" y="320"/>
                </a:lnTo>
                <a:lnTo>
                  <a:pt x="376" y="285"/>
                </a:lnTo>
                <a:lnTo>
                  <a:pt x="374" y="312"/>
                </a:lnTo>
                <a:lnTo>
                  <a:pt x="389" y="354"/>
                </a:lnTo>
                <a:lnTo>
                  <a:pt x="349" y="369"/>
                </a:lnTo>
                <a:lnTo>
                  <a:pt x="327" y="399"/>
                </a:lnTo>
                <a:lnTo>
                  <a:pt x="286" y="411"/>
                </a:lnTo>
                <a:lnTo>
                  <a:pt x="263" y="418"/>
                </a:lnTo>
                <a:lnTo>
                  <a:pt x="219" y="418"/>
                </a:lnTo>
                <a:lnTo>
                  <a:pt x="189" y="450"/>
                </a:lnTo>
                <a:lnTo>
                  <a:pt x="111" y="477"/>
                </a:lnTo>
                <a:lnTo>
                  <a:pt x="70" y="502"/>
                </a:lnTo>
                <a:lnTo>
                  <a:pt x="52" y="521"/>
                </a:lnTo>
                <a:lnTo>
                  <a:pt x="88" y="582"/>
                </a:lnTo>
                <a:lnTo>
                  <a:pt x="64" y="603"/>
                </a:lnTo>
                <a:lnTo>
                  <a:pt x="35" y="599"/>
                </a:lnTo>
                <a:lnTo>
                  <a:pt x="0" y="539"/>
                </a:lnTo>
                <a:lnTo>
                  <a:pt x="8" y="491"/>
                </a:lnTo>
                <a:lnTo>
                  <a:pt x="8" y="472"/>
                </a:lnTo>
                <a:lnTo>
                  <a:pt x="33" y="431"/>
                </a:lnTo>
                <a:lnTo>
                  <a:pt x="64" y="423"/>
                </a:lnTo>
                <a:lnTo>
                  <a:pt x="61" y="403"/>
                </a:lnTo>
                <a:lnTo>
                  <a:pt x="93" y="388"/>
                </a:lnTo>
                <a:lnTo>
                  <a:pt x="98" y="352"/>
                </a:lnTo>
                <a:lnTo>
                  <a:pt x="155" y="308"/>
                </a:lnTo>
                <a:lnTo>
                  <a:pt x="153" y="246"/>
                </a:lnTo>
                <a:lnTo>
                  <a:pt x="196" y="193"/>
                </a:lnTo>
                <a:lnTo>
                  <a:pt x="194" y="170"/>
                </a:lnTo>
                <a:lnTo>
                  <a:pt x="209" y="151"/>
                </a:lnTo>
                <a:lnTo>
                  <a:pt x="194" y="103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3800004" y="4118894"/>
            <a:ext cx="717573" cy="476481"/>
          </a:xfrm>
          <a:custGeom>
            <a:avLst/>
            <a:gdLst>
              <a:gd name="T0" fmla="*/ 23 w 753"/>
              <a:gd name="T1" fmla="*/ 142 h 542"/>
              <a:gd name="T2" fmla="*/ 55 w 753"/>
              <a:gd name="T3" fmla="*/ 126 h 542"/>
              <a:gd name="T4" fmla="*/ 109 w 753"/>
              <a:gd name="T5" fmla="*/ 140 h 542"/>
              <a:gd name="T6" fmla="*/ 120 w 753"/>
              <a:gd name="T7" fmla="*/ 117 h 542"/>
              <a:gd name="T8" fmla="*/ 195 w 753"/>
              <a:gd name="T9" fmla="*/ 90 h 542"/>
              <a:gd name="T10" fmla="*/ 257 w 753"/>
              <a:gd name="T11" fmla="*/ 72 h 542"/>
              <a:gd name="T12" fmla="*/ 282 w 753"/>
              <a:gd name="T13" fmla="*/ 79 h 542"/>
              <a:gd name="T14" fmla="*/ 301 w 753"/>
              <a:gd name="T15" fmla="*/ 64 h 542"/>
              <a:gd name="T16" fmla="*/ 310 w 753"/>
              <a:gd name="T17" fmla="*/ 49 h 542"/>
              <a:gd name="T18" fmla="*/ 336 w 753"/>
              <a:gd name="T19" fmla="*/ 31 h 542"/>
              <a:gd name="T20" fmla="*/ 369 w 753"/>
              <a:gd name="T21" fmla="*/ 13 h 542"/>
              <a:gd name="T22" fmla="*/ 383 w 753"/>
              <a:gd name="T23" fmla="*/ 30 h 542"/>
              <a:gd name="T24" fmla="*/ 417 w 753"/>
              <a:gd name="T25" fmla="*/ 6 h 542"/>
              <a:gd name="T26" fmla="*/ 451 w 753"/>
              <a:gd name="T27" fmla="*/ 6 h 542"/>
              <a:gd name="T28" fmla="*/ 468 w 753"/>
              <a:gd name="T29" fmla="*/ 32 h 542"/>
              <a:gd name="T30" fmla="*/ 448 w 753"/>
              <a:gd name="T31" fmla="*/ 80 h 542"/>
              <a:gd name="T32" fmla="*/ 448 w 753"/>
              <a:gd name="T33" fmla="*/ 102 h 542"/>
              <a:gd name="T34" fmla="*/ 482 w 753"/>
              <a:gd name="T35" fmla="*/ 119 h 542"/>
              <a:gd name="T36" fmla="*/ 506 w 753"/>
              <a:gd name="T37" fmla="*/ 111 h 542"/>
              <a:gd name="T38" fmla="*/ 506 w 753"/>
              <a:gd name="T39" fmla="*/ 156 h 542"/>
              <a:gd name="T40" fmla="*/ 477 w 753"/>
              <a:gd name="T41" fmla="*/ 208 h 542"/>
              <a:gd name="T42" fmla="*/ 440 w 753"/>
              <a:gd name="T43" fmla="*/ 279 h 542"/>
              <a:gd name="T44" fmla="*/ 415 w 753"/>
              <a:gd name="T45" fmla="*/ 314 h 542"/>
              <a:gd name="T46" fmla="*/ 395 w 753"/>
              <a:gd name="T47" fmla="*/ 333 h 542"/>
              <a:gd name="T48" fmla="*/ 334 w 753"/>
              <a:gd name="T49" fmla="*/ 365 h 542"/>
              <a:gd name="T50" fmla="*/ 287 w 753"/>
              <a:gd name="T51" fmla="*/ 340 h 542"/>
              <a:gd name="T52" fmla="*/ 239 w 753"/>
              <a:gd name="T53" fmla="*/ 365 h 542"/>
              <a:gd name="T54" fmla="*/ 160 w 753"/>
              <a:gd name="T55" fmla="*/ 337 h 542"/>
              <a:gd name="T56" fmla="*/ 163 w 753"/>
              <a:gd name="T57" fmla="*/ 282 h 542"/>
              <a:gd name="T58" fmla="*/ 127 w 753"/>
              <a:gd name="T59" fmla="*/ 273 h 542"/>
              <a:gd name="T60" fmla="*/ 101 w 753"/>
              <a:gd name="T61" fmla="*/ 273 h 542"/>
              <a:gd name="T62" fmla="*/ 87 w 753"/>
              <a:gd name="T63" fmla="*/ 234 h 542"/>
              <a:gd name="T64" fmla="*/ 111 w 753"/>
              <a:gd name="T65" fmla="*/ 228 h 542"/>
              <a:gd name="T66" fmla="*/ 109 w 753"/>
              <a:gd name="T67" fmla="*/ 195 h 542"/>
              <a:gd name="T68" fmla="*/ 43 w 753"/>
              <a:gd name="T69" fmla="*/ 168 h 542"/>
              <a:gd name="T70" fmla="*/ 10 w 753"/>
              <a:gd name="T71" fmla="*/ 168 h 542"/>
              <a:gd name="T72" fmla="*/ 0 w 753"/>
              <a:gd name="T73" fmla="*/ 140 h 54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53"/>
              <a:gd name="T112" fmla="*/ 0 h 542"/>
              <a:gd name="T113" fmla="*/ 753 w 753"/>
              <a:gd name="T114" fmla="*/ 542 h 54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53" h="542">
                <a:moveTo>
                  <a:pt x="0" y="207"/>
                </a:moveTo>
                <a:lnTo>
                  <a:pt x="34" y="211"/>
                </a:lnTo>
                <a:lnTo>
                  <a:pt x="67" y="178"/>
                </a:lnTo>
                <a:lnTo>
                  <a:pt x="80" y="187"/>
                </a:lnTo>
                <a:lnTo>
                  <a:pt x="147" y="215"/>
                </a:lnTo>
                <a:lnTo>
                  <a:pt x="159" y="207"/>
                </a:lnTo>
                <a:lnTo>
                  <a:pt x="161" y="187"/>
                </a:lnTo>
                <a:lnTo>
                  <a:pt x="175" y="173"/>
                </a:lnTo>
                <a:lnTo>
                  <a:pt x="269" y="112"/>
                </a:lnTo>
                <a:lnTo>
                  <a:pt x="284" y="133"/>
                </a:lnTo>
                <a:lnTo>
                  <a:pt x="343" y="148"/>
                </a:lnTo>
                <a:lnTo>
                  <a:pt x="373" y="107"/>
                </a:lnTo>
                <a:lnTo>
                  <a:pt x="387" y="117"/>
                </a:lnTo>
                <a:lnTo>
                  <a:pt x="410" y="117"/>
                </a:lnTo>
                <a:lnTo>
                  <a:pt x="410" y="105"/>
                </a:lnTo>
                <a:lnTo>
                  <a:pt x="438" y="95"/>
                </a:lnTo>
                <a:lnTo>
                  <a:pt x="438" y="86"/>
                </a:lnTo>
                <a:lnTo>
                  <a:pt x="450" y="73"/>
                </a:lnTo>
                <a:lnTo>
                  <a:pt x="458" y="75"/>
                </a:lnTo>
                <a:lnTo>
                  <a:pt x="489" y="46"/>
                </a:lnTo>
                <a:lnTo>
                  <a:pt x="513" y="52"/>
                </a:lnTo>
                <a:lnTo>
                  <a:pt x="537" y="19"/>
                </a:lnTo>
                <a:lnTo>
                  <a:pt x="550" y="46"/>
                </a:lnTo>
                <a:lnTo>
                  <a:pt x="557" y="44"/>
                </a:lnTo>
                <a:lnTo>
                  <a:pt x="596" y="7"/>
                </a:lnTo>
                <a:lnTo>
                  <a:pt x="606" y="9"/>
                </a:lnTo>
                <a:lnTo>
                  <a:pt x="624" y="0"/>
                </a:lnTo>
                <a:lnTo>
                  <a:pt x="656" y="9"/>
                </a:lnTo>
                <a:lnTo>
                  <a:pt x="656" y="44"/>
                </a:lnTo>
                <a:lnTo>
                  <a:pt x="681" y="47"/>
                </a:lnTo>
                <a:lnTo>
                  <a:pt x="672" y="82"/>
                </a:lnTo>
                <a:lnTo>
                  <a:pt x="651" y="119"/>
                </a:lnTo>
                <a:lnTo>
                  <a:pt x="640" y="151"/>
                </a:lnTo>
                <a:lnTo>
                  <a:pt x="651" y="151"/>
                </a:lnTo>
                <a:lnTo>
                  <a:pt x="678" y="127"/>
                </a:lnTo>
                <a:lnTo>
                  <a:pt x="700" y="176"/>
                </a:lnTo>
                <a:lnTo>
                  <a:pt x="717" y="164"/>
                </a:lnTo>
                <a:lnTo>
                  <a:pt x="736" y="164"/>
                </a:lnTo>
                <a:lnTo>
                  <a:pt x="752" y="213"/>
                </a:lnTo>
                <a:lnTo>
                  <a:pt x="736" y="231"/>
                </a:lnTo>
                <a:lnTo>
                  <a:pt x="738" y="254"/>
                </a:lnTo>
                <a:lnTo>
                  <a:pt x="694" y="308"/>
                </a:lnTo>
                <a:lnTo>
                  <a:pt x="696" y="369"/>
                </a:lnTo>
                <a:lnTo>
                  <a:pt x="640" y="413"/>
                </a:lnTo>
                <a:lnTo>
                  <a:pt x="635" y="449"/>
                </a:lnTo>
                <a:lnTo>
                  <a:pt x="603" y="465"/>
                </a:lnTo>
                <a:lnTo>
                  <a:pt x="606" y="484"/>
                </a:lnTo>
                <a:lnTo>
                  <a:pt x="574" y="493"/>
                </a:lnTo>
                <a:lnTo>
                  <a:pt x="550" y="533"/>
                </a:lnTo>
                <a:lnTo>
                  <a:pt x="485" y="541"/>
                </a:lnTo>
                <a:lnTo>
                  <a:pt x="450" y="517"/>
                </a:lnTo>
                <a:lnTo>
                  <a:pt x="417" y="503"/>
                </a:lnTo>
                <a:lnTo>
                  <a:pt x="382" y="538"/>
                </a:lnTo>
                <a:lnTo>
                  <a:pt x="347" y="541"/>
                </a:lnTo>
                <a:lnTo>
                  <a:pt x="311" y="541"/>
                </a:lnTo>
                <a:lnTo>
                  <a:pt x="232" y="499"/>
                </a:lnTo>
                <a:lnTo>
                  <a:pt x="220" y="460"/>
                </a:lnTo>
                <a:lnTo>
                  <a:pt x="237" y="418"/>
                </a:lnTo>
                <a:lnTo>
                  <a:pt x="215" y="404"/>
                </a:lnTo>
                <a:lnTo>
                  <a:pt x="185" y="404"/>
                </a:lnTo>
                <a:lnTo>
                  <a:pt x="179" y="394"/>
                </a:lnTo>
                <a:lnTo>
                  <a:pt x="147" y="404"/>
                </a:lnTo>
                <a:lnTo>
                  <a:pt x="115" y="381"/>
                </a:lnTo>
                <a:lnTo>
                  <a:pt x="127" y="346"/>
                </a:lnTo>
                <a:lnTo>
                  <a:pt x="152" y="345"/>
                </a:lnTo>
                <a:lnTo>
                  <a:pt x="161" y="337"/>
                </a:lnTo>
                <a:lnTo>
                  <a:pt x="171" y="305"/>
                </a:lnTo>
                <a:lnTo>
                  <a:pt x="159" y="289"/>
                </a:lnTo>
                <a:lnTo>
                  <a:pt x="75" y="272"/>
                </a:lnTo>
                <a:lnTo>
                  <a:pt x="62" y="249"/>
                </a:lnTo>
                <a:lnTo>
                  <a:pt x="39" y="249"/>
                </a:lnTo>
                <a:lnTo>
                  <a:pt x="14" y="249"/>
                </a:lnTo>
                <a:lnTo>
                  <a:pt x="0" y="223"/>
                </a:lnTo>
                <a:lnTo>
                  <a:pt x="0" y="207"/>
                </a:lnTo>
              </a:path>
            </a:pathLst>
          </a:custGeom>
          <a:solidFill>
            <a:srgbClr val="E0000A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4196193" y="3766089"/>
            <a:ext cx="497314" cy="510329"/>
          </a:xfrm>
          <a:custGeom>
            <a:avLst/>
            <a:gdLst>
              <a:gd name="T0" fmla="*/ 307 w 521"/>
              <a:gd name="T1" fmla="*/ 47 h 582"/>
              <a:gd name="T2" fmla="*/ 300 w 521"/>
              <a:gd name="T3" fmla="*/ 14 h 582"/>
              <a:gd name="T4" fmla="*/ 275 w 521"/>
              <a:gd name="T5" fmla="*/ 19 h 582"/>
              <a:gd name="T6" fmla="*/ 256 w 521"/>
              <a:gd name="T7" fmla="*/ 31 h 582"/>
              <a:gd name="T8" fmla="*/ 236 w 521"/>
              <a:gd name="T9" fmla="*/ 18 h 582"/>
              <a:gd name="T10" fmla="*/ 203 w 521"/>
              <a:gd name="T11" fmla="*/ 22 h 582"/>
              <a:gd name="T12" fmla="*/ 97 w 521"/>
              <a:gd name="T13" fmla="*/ 0 h 582"/>
              <a:gd name="T14" fmla="*/ 104 w 521"/>
              <a:gd name="T15" fmla="*/ 26 h 582"/>
              <a:gd name="T16" fmla="*/ 57 w 521"/>
              <a:gd name="T17" fmla="*/ 26 h 582"/>
              <a:gd name="T18" fmla="*/ 17 w 521"/>
              <a:gd name="T19" fmla="*/ 74 h 582"/>
              <a:gd name="T20" fmla="*/ 34 w 521"/>
              <a:gd name="T21" fmla="*/ 187 h 582"/>
              <a:gd name="T22" fmla="*/ 3 w 521"/>
              <a:gd name="T23" fmla="*/ 228 h 582"/>
              <a:gd name="T24" fmla="*/ 43 w 521"/>
              <a:gd name="T25" fmla="*/ 232 h 582"/>
              <a:gd name="T26" fmla="*/ 52 w 521"/>
              <a:gd name="T27" fmla="*/ 304 h 582"/>
              <a:gd name="T28" fmla="*/ 85 w 521"/>
              <a:gd name="T29" fmla="*/ 285 h 582"/>
              <a:gd name="T30" fmla="*/ 99 w 521"/>
              <a:gd name="T31" fmla="*/ 301 h 582"/>
              <a:gd name="T32" fmla="*/ 134 w 521"/>
              <a:gd name="T33" fmla="*/ 279 h 582"/>
              <a:gd name="T34" fmla="*/ 167 w 521"/>
              <a:gd name="T35" fmla="*/ 279 h 582"/>
              <a:gd name="T36" fmla="*/ 184 w 521"/>
              <a:gd name="T37" fmla="*/ 304 h 582"/>
              <a:gd name="T38" fmla="*/ 163 w 521"/>
              <a:gd name="T39" fmla="*/ 353 h 582"/>
              <a:gd name="T40" fmla="*/ 163 w 521"/>
              <a:gd name="T41" fmla="*/ 374 h 582"/>
              <a:gd name="T42" fmla="*/ 198 w 521"/>
              <a:gd name="T43" fmla="*/ 391 h 582"/>
              <a:gd name="T44" fmla="*/ 223 w 521"/>
              <a:gd name="T45" fmla="*/ 383 h 582"/>
              <a:gd name="T46" fmla="*/ 236 w 521"/>
              <a:gd name="T47" fmla="*/ 353 h 582"/>
              <a:gd name="T48" fmla="*/ 260 w 521"/>
              <a:gd name="T49" fmla="*/ 348 h 582"/>
              <a:gd name="T50" fmla="*/ 294 w 521"/>
              <a:gd name="T51" fmla="*/ 352 h 582"/>
              <a:gd name="T52" fmla="*/ 289 w 521"/>
              <a:gd name="T53" fmla="*/ 332 h 582"/>
              <a:gd name="T54" fmla="*/ 339 w 521"/>
              <a:gd name="T55" fmla="*/ 325 h 582"/>
              <a:gd name="T56" fmla="*/ 351 w 521"/>
              <a:gd name="T57" fmla="*/ 301 h 582"/>
              <a:gd name="T58" fmla="*/ 356 w 521"/>
              <a:gd name="T59" fmla="*/ 236 h 582"/>
              <a:gd name="T60" fmla="*/ 334 w 521"/>
              <a:gd name="T61" fmla="*/ 204 h 582"/>
              <a:gd name="T62" fmla="*/ 328 w 521"/>
              <a:gd name="T63" fmla="*/ 178 h 582"/>
              <a:gd name="T64" fmla="*/ 316 w 521"/>
              <a:gd name="T65" fmla="*/ 175 h 582"/>
              <a:gd name="T66" fmla="*/ 334 w 521"/>
              <a:gd name="T67" fmla="*/ 128 h 582"/>
              <a:gd name="T68" fmla="*/ 342 w 521"/>
              <a:gd name="T69" fmla="*/ 90 h 58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21"/>
              <a:gd name="T106" fmla="*/ 0 h 582"/>
              <a:gd name="T107" fmla="*/ 521 w 521"/>
              <a:gd name="T108" fmla="*/ 582 h 58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21" h="582">
                <a:moveTo>
                  <a:pt x="468" y="75"/>
                </a:moveTo>
                <a:lnTo>
                  <a:pt x="446" y="70"/>
                </a:lnTo>
                <a:lnTo>
                  <a:pt x="435" y="55"/>
                </a:lnTo>
                <a:lnTo>
                  <a:pt x="435" y="21"/>
                </a:lnTo>
                <a:lnTo>
                  <a:pt x="423" y="4"/>
                </a:lnTo>
                <a:lnTo>
                  <a:pt x="399" y="28"/>
                </a:lnTo>
                <a:lnTo>
                  <a:pt x="387" y="46"/>
                </a:lnTo>
                <a:lnTo>
                  <a:pt x="371" y="46"/>
                </a:lnTo>
                <a:lnTo>
                  <a:pt x="366" y="19"/>
                </a:lnTo>
                <a:lnTo>
                  <a:pt x="343" y="26"/>
                </a:lnTo>
                <a:lnTo>
                  <a:pt x="313" y="46"/>
                </a:lnTo>
                <a:lnTo>
                  <a:pt x="295" y="33"/>
                </a:lnTo>
                <a:lnTo>
                  <a:pt x="254" y="7"/>
                </a:lnTo>
                <a:lnTo>
                  <a:pt x="141" y="0"/>
                </a:lnTo>
                <a:lnTo>
                  <a:pt x="129" y="12"/>
                </a:lnTo>
                <a:lnTo>
                  <a:pt x="151" y="39"/>
                </a:lnTo>
                <a:lnTo>
                  <a:pt x="124" y="55"/>
                </a:lnTo>
                <a:lnTo>
                  <a:pt x="82" y="39"/>
                </a:lnTo>
                <a:lnTo>
                  <a:pt x="39" y="75"/>
                </a:lnTo>
                <a:lnTo>
                  <a:pt x="25" y="110"/>
                </a:lnTo>
                <a:lnTo>
                  <a:pt x="27" y="190"/>
                </a:lnTo>
                <a:lnTo>
                  <a:pt x="49" y="277"/>
                </a:lnTo>
                <a:lnTo>
                  <a:pt x="0" y="331"/>
                </a:lnTo>
                <a:lnTo>
                  <a:pt x="4" y="338"/>
                </a:lnTo>
                <a:lnTo>
                  <a:pt x="49" y="326"/>
                </a:lnTo>
                <a:lnTo>
                  <a:pt x="63" y="345"/>
                </a:lnTo>
                <a:lnTo>
                  <a:pt x="50" y="406"/>
                </a:lnTo>
                <a:lnTo>
                  <a:pt x="76" y="451"/>
                </a:lnTo>
                <a:lnTo>
                  <a:pt x="100" y="457"/>
                </a:lnTo>
                <a:lnTo>
                  <a:pt x="124" y="423"/>
                </a:lnTo>
                <a:lnTo>
                  <a:pt x="136" y="451"/>
                </a:lnTo>
                <a:lnTo>
                  <a:pt x="144" y="447"/>
                </a:lnTo>
                <a:lnTo>
                  <a:pt x="183" y="411"/>
                </a:lnTo>
                <a:lnTo>
                  <a:pt x="194" y="414"/>
                </a:lnTo>
                <a:lnTo>
                  <a:pt x="212" y="404"/>
                </a:lnTo>
                <a:lnTo>
                  <a:pt x="242" y="414"/>
                </a:lnTo>
                <a:lnTo>
                  <a:pt x="242" y="447"/>
                </a:lnTo>
                <a:lnTo>
                  <a:pt x="267" y="452"/>
                </a:lnTo>
                <a:lnTo>
                  <a:pt x="259" y="487"/>
                </a:lnTo>
                <a:lnTo>
                  <a:pt x="237" y="524"/>
                </a:lnTo>
                <a:lnTo>
                  <a:pt x="226" y="555"/>
                </a:lnTo>
                <a:lnTo>
                  <a:pt x="237" y="555"/>
                </a:lnTo>
                <a:lnTo>
                  <a:pt x="265" y="531"/>
                </a:lnTo>
                <a:lnTo>
                  <a:pt x="288" y="581"/>
                </a:lnTo>
                <a:lnTo>
                  <a:pt x="303" y="568"/>
                </a:lnTo>
                <a:lnTo>
                  <a:pt x="323" y="568"/>
                </a:lnTo>
                <a:lnTo>
                  <a:pt x="343" y="553"/>
                </a:lnTo>
                <a:lnTo>
                  <a:pt x="343" y="524"/>
                </a:lnTo>
                <a:lnTo>
                  <a:pt x="353" y="514"/>
                </a:lnTo>
                <a:lnTo>
                  <a:pt x="378" y="517"/>
                </a:lnTo>
                <a:lnTo>
                  <a:pt x="419" y="536"/>
                </a:lnTo>
                <a:lnTo>
                  <a:pt x="426" y="522"/>
                </a:lnTo>
                <a:lnTo>
                  <a:pt x="416" y="505"/>
                </a:lnTo>
                <a:lnTo>
                  <a:pt x="419" y="493"/>
                </a:lnTo>
                <a:lnTo>
                  <a:pt x="446" y="470"/>
                </a:lnTo>
                <a:lnTo>
                  <a:pt x="492" y="482"/>
                </a:lnTo>
                <a:lnTo>
                  <a:pt x="520" y="465"/>
                </a:lnTo>
                <a:lnTo>
                  <a:pt x="509" y="447"/>
                </a:lnTo>
                <a:lnTo>
                  <a:pt x="520" y="409"/>
                </a:lnTo>
                <a:lnTo>
                  <a:pt x="517" y="350"/>
                </a:lnTo>
                <a:lnTo>
                  <a:pt x="499" y="343"/>
                </a:lnTo>
                <a:lnTo>
                  <a:pt x="485" y="303"/>
                </a:lnTo>
                <a:lnTo>
                  <a:pt x="485" y="268"/>
                </a:lnTo>
                <a:lnTo>
                  <a:pt x="476" y="264"/>
                </a:lnTo>
                <a:lnTo>
                  <a:pt x="465" y="268"/>
                </a:lnTo>
                <a:lnTo>
                  <a:pt x="458" y="260"/>
                </a:lnTo>
                <a:lnTo>
                  <a:pt x="463" y="208"/>
                </a:lnTo>
                <a:lnTo>
                  <a:pt x="485" y="190"/>
                </a:lnTo>
                <a:lnTo>
                  <a:pt x="499" y="160"/>
                </a:lnTo>
                <a:lnTo>
                  <a:pt x="497" y="133"/>
                </a:lnTo>
                <a:lnTo>
                  <a:pt x="468" y="75"/>
                </a:lnTo>
              </a:path>
            </a:pathLst>
          </a:custGeom>
          <a:solidFill>
            <a:srgbClr val="E0000A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4138012" y="3464058"/>
            <a:ext cx="699564" cy="402275"/>
          </a:xfrm>
          <a:custGeom>
            <a:avLst/>
            <a:gdLst>
              <a:gd name="T0" fmla="*/ 68 w 733"/>
              <a:gd name="T1" fmla="*/ 285 h 456"/>
              <a:gd name="T2" fmla="*/ 127 w 733"/>
              <a:gd name="T3" fmla="*/ 271 h 456"/>
              <a:gd name="T4" fmla="*/ 130 w 733"/>
              <a:gd name="T5" fmla="*/ 241 h 456"/>
              <a:gd name="T6" fmla="*/ 217 w 733"/>
              <a:gd name="T7" fmla="*/ 238 h 456"/>
              <a:gd name="T8" fmla="*/ 258 w 733"/>
              <a:gd name="T9" fmla="*/ 265 h 456"/>
              <a:gd name="T10" fmla="*/ 294 w 733"/>
              <a:gd name="T11" fmla="*/ 246 h 456"/>
              <a:gd name="T12" fmla="*/ 309 w 733"/>
              <a:gd name="T13" fmla="*/ 265 h 456"/>
              <a:gd name="T14" fmla="*/ 335 w 733"/>
              <a:gd name="T15" fmla="*/ 236 h 456"/>
              <a:gd name="T16" fmla="*/ 343 w 733"/>
              <a:gd name="T17" fmla="*/ 271 h 456"/>
              <a:gd name="T18" fmla="*/ 365 w 733"/>
              <a:gd name="T19" fmla="*/ 285 h 456"/>
              <a:gd name="T20" fmla="*/ 407 w 733"/>
              <a:gd name="T21" fmla="*/ 260 h 456"/>
              <a:gd name="T22" fmla="*/ 477 w 733"/>
              <a:gd name="T23" fmla="*/ 218 h 456"/>
              <a:gd name="T24" fmla="*/ 471 w 733"/>
              <a:gd name="T25" fmla="*/ 150 h 456"/>
              <a:gd name="T26" fmla="*/ 477 w 733"/>
              <a:gd name="T27" fmla="*/ 127 h 456"/>
              <a:gd name="T28" fmla="*/ 433 w 733"/>
              <a:gd name="T29" fmla="*/ 104 h 456"/>
              <a:gd name="T30" fmla="*/ 401 w 733"/>
              <a:gd name="T31" fmla="*/ 104 h 456"/>
              <a:gd name="T32" fmla="*/ 353 w 733"/>
              <a:gd name="T33" fmla="*/ 87 h 456"/>
              <a:gd name="T34" fmla="*/ 328 w 733"/>
              <a:gd name="T35" fmla="*/ 62 h 456"/>
              <a:gd name="T36" fmla="*/ 302 w 733"/>
              <a:gd name="T37" fmla="*/ 58 h 456"/>
              <a:gd name="T38" fmla="*/ 247 w 733"/>
              <a:gd name="T39" fmla="*/ 58 h 456"/>
              <a:gd name="T40" fmla="*/ 145 w 733"/>
              <a:gd name="T41" fmla="*/ 0 h 456"/>
              <a:gd name="T42" fmla="*/ 124 w 733"/>
              <a:gd name="T43" fmla="*/ 7 h 456"/>
              <a:gd name="T44" fmla="*/ 60 w 733"/>
              <a:gd name="T45" fmla="*/ 7 h 456"/>
              <a:gd name="T46" fmla="*/ 68 w 733"/>
              <a:gd name="T47" fmla="*/ 28 h 456"/>
              <a:gd name="T48" fmla="*/ 98 w 733"/>
              <a:gd name="T49" fmla="*/ 35 h 456"/>
              <a:gd name="T50" fmla="*/ 65 w 733"/>
              <a:gd name="T51" fmla="*/ 58 h 456"/>
              <a:gd name="T52" fmla="*/ 65 w 733"/>
              <a:gd name="T53" fmla="*/ 83 h 456"/>
              <a:gd name="T54" fmla="*/ 84 w 733"/>
              <a:gd name="T55" fmla="*/ 111 h 456"/>
              <a:gd name="T56" fmla="*/ 106 w 733"/>
              <a:gd name="T57" fmla="*/ 169 h 456"/>
              <a:gd name="T58" fmla="*/ 92 w 733"/>
              <a:gd name="T59" fmla="*/ 179 h 456"/>
              <a:gd name="T60" fmla="*/ 13 w 733"/>
              <a:gd name="T61" fmla="*/ 209 h 456"/>
              <a:gd name="T62" fmla="*/ 10 w 733"/>
              <a:gd name="T63" fmla="*/ 234 h 456"/>
              <a:gd name="T64" fmla="*/ 25 w 733"/>
              <a:gd name="T65" fmla="*/ 266 h 45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33"/>
              <a:gd name="T100" fmla="*/ 0 h 456"/>
              <a:gd name="T101" fmla="*/ 733 w 733"/>
              <a:gd name="T102" fmla="*/ 456 h 45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33" h="456">
                <a:moveTo>
                  <a:pt x="85" y="455"/>
                </a:moveTo>
                <a:lnTo>
                  <a:pt x="99" y="420"/>
                </a:lnTo>
                <a:lnTo>
                  <a:pt x="144" y="384"/>
                </a:lnTo>
                <a:lnTo>
                  <a:pt x="184" y="400"/>
                </a:lnTo>
                <a:lnTo>
                  <a:pt x="212" y="384"/>
                </a:lnTo>
                <a:lnTo>
                  <a:pt x="189" y="356"/>
                </a:lnTo>
                <a:lnTo>
                  <a:pt x="202" y="344"/>
                </a:lnTo>
                <a:lnTo>
                  <a:pt x="315" y="351"/>
                </a:lnTo>
                <a:lnTo>
                  <a:pt x="356" y="378"/>
                </a:lnTo>
                <a:lnTo>
                  <a:pt x="375" y="391"/>
                </a:lnTo>
                <a:lnTo>
                  <a:pt x="405" y="370"/>
                </a:lnTo>
                <a:lnTo>
                  <a:pt x="427" y="363"/>
                </a:lnTo>
                <a:lnTo>
                  <a:pt x="432" y="391"/>
                </a:lnTo>
                <a:lnTo>
                  <a:pt x="448" y="391"/>
                </a:lnTo>
                <a:lnTo>
                  <a:pt x="462" y="373"/>
                </a:lnTo>
                <a:lnTo>
                  <a:pt x="486" y="349"/>
                </a:lnTo>
                <a:lnTo>
                  <a:pt x="498" y="366"/>
                </a:lnTo>
                <a:lnTo>
                  <a:pt x="498" y="400"/>
                </a:lnTo>
                <a:lnTo>
                  <a:pt x="508" y="416"/>
                </a:lnTo>
                <a:lnTo>
                  <a:pt x="530" y="420"/>
                </a:lnTo>
                <a:lnTo>
                  <a:pt x="554" y="396"/>
                </a:lnTo>
                <a:lnTo>
                  <a:pt x="591" y="384"/>
                </a:lnTo>
                <a:lnTo>
                  <a:pt x="661" y="320"/>
                </a:lnTo>
                <a:lnTo>
                  <a:pt x="692" y="322"/>
                </a:lnTo>
                <a:lnTo>
                  <a:pt x="732" y="310"/>
                </a:lnTo>
                <a:lnTo>
                  <a:pt x="684" y="222"/>
                </a:lnTo>
                <a:lnTo>
                  <a:pt x="699" y="195"/>
                </a:lnTo>
                <a:lnTo>
                  <a:pt x="693" y="187"/>
                </a:lnTo>
                <a:lnTo>
                  <a:pt x="670" y="178"/>
                </a:lnTo>
                <a:lnTo>
                  <a:pt x="628" y="153"/>
                </a:lnTo>
                <a:lnTo>
                  <a:pt x="608" y="141"/>
                </a:lnTo>
                <a:lnTo>
                  <a:pt x="582" y="153"/>
                </a:lnTo>
                <a:lnTo>
                  <a:pt x="552" y="128"/>
                </a:lnTo>
                <a:lnTo>
                  <a:pt x="513" y="128"/>
                </a:lnTo>
                <a:lnTo>
                  <a:pt x="483" y="114"/>
                </a:lnTo>
                <a:lnTo>
                  <a:pt x="476" y="91"/>
                </a:lnTo>
                <a:lnTo>
                  <a:pt x="462" y="73"/>
                </a:lnTo>
                <a:lnTo>
                  <a:pt x="439" y="85"/>
                </a:lnTo>
                <a:lnTo>
                  <a:pt x="420" y="78"/>
                </a:lnTo>
                <a:lnTo>
                  <a:pt x="358" y="85"/>
                </a:lnTo>
                <a:lnTo>
                  <a:pt x="292" y="70"/>
                </a:lnTo>
                <a:lnTo>
                  <a:pt x="210" y="0"/>
                </a:lnTo>
                <a:lnTo>
                  <a:pt x="188" y="16"/>
                </a:lnTo>
                <a:lnTo>
                  <a:pt x="180" y="10"/>
                </a:lnTo>
                <a:lnTo>
                  <a:pt x="162" y="10"/>
                </a:lnTo>
                <a:lnTo>
                  <a:pt x="87" y="10"/>
                </a:lnTo>
                <a:lnTo>
                  <a:pt x="78" y="20"/>
                </a:lnTo>
                <a:lnTo>
                  <a:pt x="99" y="42"/>
                </a:lnTo>
                <a:lnTo>
                  <a:pt x="122" y="46"/>
                </a:lnTo>
                <a:lnTo>
                  <a:pt x="142" y="52"/>
                </a:lnTo>
                <a:lnTo>
                  <a:pt x="133" y="68"/>
                </a:lnTo>
                <a:lnTo>
                  <a:pt x="94" y="85"/>
                </a:lnTo>
                <a:lnTo>
                  <a:pt x="87" y="114"/>
                </a:lnTo>
                <a:lnTo>
                  <a:pt x="94" y="123"/>
                </a:lnTo>
                <a:lnTo>
                  <a:pt x="99" y="160"/>
                </a:lnTo>
                <a:lnTo>
                  <a:pt x="122" y="164"/>
                </a:lnTo>
                <a:lnTo>
                  <a:pt x="144" y="192"/>
                </a:lnTo>
                <a:lnTo>
                  <a:pt x="154" y="249"/>
                </a:lnTo>
                <a:lnTo>
                  <a:pt x="147" y="267"/>
                </a:lnTo>
                <a:lnTo>
                  <a:pt x="133" y="264"/>
                </a:lnTo>
                <a:lnTo>
                  <a:pt x="90" y="295"/>
                </a:lnTo>
                <a:lnTo>
                  <a:pt x="19" y="308"/>
                </a:lnTo>
                <a:lnTo>
                  <a:pt x="0" y="327"/>
                </a:lnTo>
                <a:lnTo>
                  <a:pt x="14" y="346"/>
                </a:lnTo>
                <a:lnTo>
                  <a:pt x="16" y="388"/>
                </a:lnTo>
                <a:lnTo>
                  <a:pt x="36" y="393"/>
                </a:lnTo>
                <a:lnTo>
                  <a:pt x="85" y="455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4232211" y="4735975"/>
            <a:ext cx="225800" cy="190072"/>
          </a:xfrm>
          <a:custGeom>
            <a:avLst/>
            <a:gdLst>
              <a:gd name="T0" fmla="*/ 162 w 238"/>
              <a:gd name="T1" fmla="*/ 24 h 215"/>
              <a:gd name="T2" fmla="*/ 131 w 238"/>
              <a:gd name="T3" fmla="*/ 75 h 215"/>
              <a:gd name="T4" fmla="*/ 131 w 238"/>
              <a:gd name="T5" fmla="*/ 98 h 215"/>
              <a:gd name="T6" fmla="*/ 72 w 238"/>
              <a:gd name="T7" fmla="*/ 145 h 215"/>
              <a:gd name="T8" fmla="*/ 12 w 238"/>
              <a:gd name="T9" fmla="*/ 124 h 215"/>
              <a:gd name="T10" fmla="*/ 0 w 238"/>
              <a:gd name="T11" fmla="*/ 81 h 215"/>
              <a:gd name="T12" fmla="*/ 3 w 238"/>
              <a:gd name="T13" fmla="*/ 61 h 215"/>
              <a:gd name="T14" fmla="*/ 37 w 238"/>
              <a:gd name="T15" fmla="*/ 29 h 215"/>
              <a:gd name="T16" fmla="*/ 47 w 238"/>
              <a:gd name="T17" fmla="*/ 19 h 215"/>
              <a:gd name="T18" fmla="*/ 103 w 238"/>
              <a:gd name="T19" fmla="*/ 11 h 215"/>
              <a:gd name="T20" fmla="*/ 127 w 238"/>
              <a:gd name="T21" fmla="*/ 8 h 215"/>
              <a:gd name="T22" fmla="*/ 136 w 238"/>
              <a:gd name="T23" fmla="*/ 0 h 215"/>
              <a:gd name="T24" fmla="*/ 153 w 238"/>
              <a:gd name="T25" fmla="*/ 3 h 215"/>
              <a:gd name="T26" fmla="*/ 162 w 238"/>
              <a:gd name="T27" fmla="*/ 24 h 21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38"/>
              <a:gd name="T43" fmla="*/ 0 h 215"/>
              <a:gd name="T44" fmla="*/ 238 w 238"/>
              <a:gd name="T45" fmla="*/ 215 h 21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38" h="215">
                <a:moveTo>
                  <a:pt x="237" y="36"/>
                </a:moveTo>
                <a:lnTo>
                  <a:pt x="192" y="110"/>
                </a:lnTo>
                <a:lnTo>
                  <a:pt x="192" y="144"/>
                </a:lnTo>
                <a:lnTo>
                  <a:pt x="105" y="214"/>
                </a:lnTo>
                <a:lnTo>
                  <a:pt x="18" y="182"/>
                </a:lnTo>
                <a:lnTo>
                  <a:pt x="0" y="120"/>
                </a:lnTo>
                <a:lnTo>
                  <a:pt x="4" y="90"/>
                </a:lnTo>
                <a:lnTo>
                  <a:pt x="54" y="43"/>
                </a:lnTo>
                <a:lnTo>
                  <a:pt x="69" y="28"/>
                </a:lnTo>
                <a:lnTo>
                  <a:pt x="150" y="16"/>
                </a:lnTo>
                <a:lnTo>
                  <a:pt x="186" y="12"/>
                </a:lnTo>
                <a:lnTo>
                  <a:pt x="198" y="0"/>
                </a:lnTo>
                <a:lnTo>
                  <a:pt x="224" y="4"/>
                </a:lnTo>
                <a:lnTo>
                  <a:pt x="237" y="36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34285" y="3520038"/>
            <a:ext cx="58182" cy="53376"/>
          </a:xfrm>
          <a:prstGeom prst="ellipse">
            <a:avLst/>
          </a:prstGeom>
          <a:solidFill>
            <a:srgbClr val="292E3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52121" tIns="26060" rIns="52121" bIns="2606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2881566" y="2582698"/>
            <a:ext cx="1237052" cy="972490"/>
          </a:xfrm>
          <a:custGeom>
            <a:avLst/>
            <a:gdLst>
              <a:gd name="T0" fmla="*/ 0 w 1299"/>
              <a:gd name="T1" fmla="*/ 140 h 1107"/>
              <a:gd name="T2" fmla="*/ 34 w 1299"/>
              <a:gd name="T3" fmla="*/ 106 h 1107"/>
              <a:gd name="T4" fmla="*/ 137 w 1299"/>
              <a:gd name="T5" fmla="*/ 48 h 1107"/>
              <a:gd name="T6" fmla="*/ 163 w 1299"/>
              <a:gd name="T7" fmla="*/ 13 h 1107"/>
              <a:gd name="T8" fmla="*/ 185 w 1299"/>
              <a:gd name="T9" fmla="*/ 1 h 1107"/>
              <a:gd name="T10" fmla="*/ 225 w 1299"/>
              <a:gd name="T11" fmla="*/ 26 h 1107"/>
              <a:gd name="T12" fmla="*/ 228 w 1299"/>
              <a:gd name="T13" fmla="*/ 101 h 1107"/>
              <a:gd name="T14" fmla="*/ 283 w 1299"/>
              <a:gd name="T15" fmla="*/ 165 h 1107"/>
              <a:gd name="T16" fmla="*/ 373 w 1299"/>
              <a:gd name="T17" fmla="*/ 143 h 1107"/>
              <a:gd name="T18" fmla="*/ 397 w 1299"/>
              <a:gd name="T19" fmla="*/ 161 h 1107"/>
              <a:gd name="T20" fmla="*/ 357 w 1299"/>
              <a:gd name="T21" fmla="*/ 202 h 1107"/>
              <a:gd name="T22" fmla="*/ 399 w 1299"/>
              <a:gd name="T23" fmla="*/ 244 h 1107"/>
              <a:gd name="T24" fmla="*/ 419 w 1299"/>
              <a:gd name="T25" fmla="*/ 250 h 1107"/>
              <a:gd name="T26" fmla="*/ 439 w 1299"/>
              <a:gd name="T27" fmla="*/ 281 h 1107"/>
              <a:gd name="T28" fmla="*/ 520 w 1299"/>
              <a:gd name="T29" fmla="*/ 283 h 1107"/>
              <a:gd name="T30" fmla="*/ 597 w 1299"/>
              <a:gd name="T31" fmla="*/ 252 h 1107"/>
              <a:gd name="T32" fmla="*/ 604 w 1299"/>
              <a:gd name="T33" fmla="*/ 301 h 1107"/>
              <a:gd name="T34" fmla="*/ 584 w 1299"/>
              <a:gd name="T35" fmla="*/ 327 h 1107"/>
              <a:gd name="T36" fmla="*/ 577 w 1299"/>
              <a:gd name="T37" fmla="*/ 366 h 1107"/>
              <a:gd name="T38" fmla="*/ 635 w 1299"/>
              <a:gd name="T39" fmla="*/ 389 h 1107"/>
              <a:gd name="T40" fmla="*/ 691 w 1299"/>
              <a:gd name="T41" fmla="*/ 485 h 1107"/>
              <a:gd name="T42" fmla="*/ 716 w 1299"/>
              <a:gd name="T43" fmla="*/ 524 h 1107"/>
              <a:gd name="T44" fmla="*/ 745 w 1299"/>
              <a:gd name="T45" fmla="*/ 544 h 1107"/>
              <a:gd name="T46" fmla="*/ 753 w 1299"/>
              <a:gd name="T47" fmla="*/ 521 h 1107"/>
              <a:gd name="T48" fmla="*/ 782 w 1299"/>
              <a:gd name="T49" fmla="*/ 489 h 1107"/>
              <a:gd name="T50" fmla="*/ 753 w 1299"/>
              <a:gd name="T51" fmla="*/ 465 h 1107"/>
              <a:gd name="T52" fmla="*/ 770 w 1299"/>
              <a:gd name="T53" fmla="*/ 405 h 1107"/>
              <a:gd name="T54" fmla="*/ 799 w 1299"/>
              <a:gd name="T55" fmla="*/ 411 h 1107"/>
              <a:gd name="T56" fmla="*/ 857 w 1299"/>
              <a:gd name="T57" fmla="*/ 447 h 1107"/>
              <a:gd name="T58" fmla="*/ 892 w 1299"/>
              <a:gd name="T59" fmla="*/ 482 h 1107"/>
              <a:gd name="T60" fmla="*/ 885 w 1299"/>
              <a:gd name="T61" fmla="*/ 529 h 1107"/>
              <a:gd name="T62" fmla="*/ 841 w 1299"/>
              <a:gd name="T63" fmla="*/ 544 h 1107"/>
              <a:gd name="T64" fmla="*/ 835 w 1299"/>
              <a:gd name="T65" fmla="*/ 556 h 1107"/>
              <a:gd name="T66" fmla="*/ 802 w 1299"/>
              <a:gd name="T67" fmla="*/ 569 h 1107"/>
              <a:gd name="T68" fmla="*/ 765 w 1299"/>
              <a:gd name="T69" fmla="*/ 560 h 1107"/>
              <a:gd name="T70" fmla="*/ 765 w 1299"/>
              <a:gd name="T71" fmla="*/ 577 h 1107"/>
              <a:gd name="T72" fmla="*/ 750 w 1299"/>
              <a:gd name="T73" fmla="*/ 602 h 1107"/>
              <a:gd name="T74" fmla="*/ 757 w 1299"/>
              <a:gd name="T75" fmla="*/ 649 h 1107"/>
              <a:gd name="T76" fmla="*/ 760 w 1299"/>
              <a:gd name="T77" fmla="*/ 672 h 1107"/>
              <a:gd name="T78" fmla="*/ 719 w 1299"/>
              <a:gd name="T79" fmla="*/ 680 h 1107"/>
              <a:gd name="T80" fmla="*/ 724 w 1299"/>
              <a:gd name="T81" fmla="*/ 722 h 1107"/>
              <a:gd name="T82" fmla="*/ 701 w 1299"/>
              <a:gd name="T83" fmla="*/ 739 h 1107"/>
              <a:gd name="T84" fmla="*/ 652 w 1299"/>
              <a:gd name="T85" fmla="*/ 743 h 1107"/>
              <a:gd name="T86" fmla="*/ 630 w 1299"/>
              <a:gd name="T87" fmla="*/ 706 h 1107"/>
              <a:gd name="T88" fmla="*/ 606 w 1299"/>
              <a:gd name="T89" fmla="*/ 706 h 1107"/>
              <a:gd name="T90" fmla="*/ 558 w 1299"/>
              <a:gd name="T91" fmla="*/ 666 h 1107"/>
              <a:gd name="T92" fmla="*/ 549 w 1299"/>
              <a:gd name="T93" fmla="*/ 630 h 1107"/>
              <a:gd name="T94" fmla="*/ 497 w 1299"/>
              <a:gd name="T95" fmla="*/ 649 h 1107"/>
              <a:gd name="T96" fmla="*/ 484 w 1299"/>
              <a:gd name="T97" fmla="*/ 669 h 1107"/>
              <a:gd name="T98" fmla="*/ 430 w 1299"/>
              <a:gd name="T99" fmla="*/ 640 h 1107"/>
              <a:gd name="T100" fmla="*/ 428 w 1299"/>
              <a:gd name="T101" fmla="*/ 610 h 1107"/>
              <a:gd name="T102" fmla="*/ 463 w 1299"/>
              <a:gd name="T103" fmla="*/ 630 h 1107"/>
              <a:gd name="T104" fmla="*/ 478 w 1299"/>
              <a:gd name="T105" fmla="*/ 589 h 1107"/>
              <a:gd name="T106" fmla="*/ 509 w 1299"/>
              <a:gd name="T107" fmla="*/ 560 h 1107"/>
              <a:gd name="T108" fmla="*/ 536 w 1299"/>
              <a:gd name="T109" fmla="*/ 520 h 1107"/>
              <a:gd name="T110" fmla="*/ 523 w 1299"/>
              <a:gd name="T111" fmla="*/ 455 h 1107"/>
              <a:gd name="T112" fmla="*/ 474 w 1299"/>
              <a:gd name="T113" fmla="*/ 366 h 1107"/>
              <a:gd name="T114" fmla="*/ 422 w 1299"/>
              <a:gd name="T115" fmla="*/ 347 h 1107"/>
              <a:gd name="T116" fmla="*/ 365 w 1299"/>
              <a:gd name="T117" fmla="*/ 283 h 1107"/>
              <a:gd name="T118" fmla="*/ 273 w 1299"/>
              <a:gd name="T119" fmla="*/ 258 h 1107"/>
              <a:gd name="T120" fmla="*/ 201 w 1299"/>
              <a:gd name="T121" fmla="*/ 266 h 1107"/>
              <a:gd name="T122" fmla="*/ 144 w 1299"/>
              <a:gd name="T123" fmla="*/ 288 h 1107"/>
              <a:gd name="T124" fmla="*/ 86 w 1299"/>
              <a:gd name="T125" fmla="*/ 254 h 110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299"/>
              <a:gd name="T190" fmla="*/ 0 h 1107"/>
              <a:gd name="T191" fmla="*/ 1299 w 1299"/>
              <a:gd name="T192" fmla="*/ 1107 h 110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299" h="1107">
                <a:moveTo>
                  <a:pt x="11" y="350"/>
                </a:moveTo>
                <a:lnTo>
                  <a:pt x="0" y="207"/>
                </a:lnTo>
                <a:lnTo>
                  <a:pt x="7" y="177"/>
                </a:lnTo>
                <a:lnTo>
                  <a:pt x="49" y="157"/>
                </a:lnTo>
                <a:lnTo>
                  <a:pt x="107" y="109"/>
                </a:lnTo>
                <a:lnTo>
                  <a:pt x="200" y="71"/>
                </a:lnTo>
                <a:lnTo>
                  <a:pt x="237" y="55"/>
                </a:lnTo>
                <a:lnTo>
                  <a:pt x="237" y="19"/>
                </a:lnTo>
                <a:lnTo>
                  <a:pt x="254" y="0"/>
                </a:lnTo>
                <a:lnTo>
                  <a:pt x="269" y="2"/>
                </a:lnTo>
                <a:lnTo>
                  <a:pt x="329" y="11"/>
                </a:lnTo>
                <a:lnTo>
                  <a:pt x="327" y="39"/>
                </a:lnTo>
                <a:lnTo>
                  <a:pt x="339" y="82"/>
                </a:lnTo>
                <a:lnTo>
                  <a:pt x="332" y="149"/>
                </a:lnTo>
                <a:lnTo>
                  <a:pt x="383" y="226"/>
                </a:lnTo>
                <a:lnTo>
                  <a:pt x="412" y="244"/>
                </a:lnTo>
                <a:lnTo>
                  <a:pt x="454" y="212"/>
                </a:lnTo>
                <a:lnTo>
                  <a:pt x="542" y="212"/>
                </a:lnTo>
                <a:lnTo>
                  <a:pt x="563" y="219"/>
                </a:lnTo>
                <a:lnTo>
                  <a:pt x="577" y="239"/>
                </a:lnTo>
                <a:lnTo>
                  <a:pt x="567" y="261"/>
                </a:lnTo>
                <a:lnTo>
                  <a:pt x="519" y="299"/>
                </a:lnTo>
                <a:lnTo>
                  <a:pt x="524" y="320"/>
                </a:lnTo>
                <a:lnTo>
                  <a:pt x="580" y="362"/>
                </a:lnTo>
                <a:lnTo>
                  <a:pt x="602" y="362"/>
                </a:lnTo>
                <a:lnTo>
                  <a:pt x="609" y="371"/>
                </a:lnTo>
                <a:lnTo>
                  <a:pt x="604" y="389"/>
                </a:lnTo>
                <a:lnTo>
                  <a:pt x="639" y="417"/>
                </a:lnTo>
                <a:lnTo>
                  <a:pt x="722" y="429"/>
                </a:lnTo>
                <a:lnTo>
                  <a:pt x="756" y="419"/>
                </a:lnTo>
                <a:lnTo>
                  <a:pt x="807" y="369"/>
                </a:lnTo>
                <a:lnTo>
                  <a:pt x="868" y="374"/>
                </a:lnTo>
                <a:lnTo>
                  <a:pt x="893" y="412"/>
                </a:lnTo>
                <a:lnTo>
                  <a:pt x="879" y="446"/>
                </a:lnTo>
                <a:lnTo>
                  <a:pt x="881" y="465"/>
                </a:lnTo>
                <a:lnTo>
                  <a:pt x="849" y="485"/>
                </a:lnTo>
                <a:lnTo>
                  <a:pt x="836" y="502"/>
                </a:lnTo>
                <a:lnTo>
                  <a:pt x="840" y="543"/>
                </a:lnTo>
                <a:lnTo>
                  <a:pt x="898" y="585"/>
                </a:lnTo>
                <a:lnTo>
                  <a:pt x="923" y="576"/>
                </a:lnTo>
                <a:lnTo>
                  <a:pt x="988" y="660"/>
                </a:lnTo>
                <a:lnTo>
                  <a:pt x="1005" y="719"/>
                </a:lnTo>
                <a:lnTo>
                  <a:pt x="996" y="752"/>
                </a:lnTo>
                <a:lnTo>
                  <a:pt x="1041" y="777"/>
                </a:lnTo>
                <a:lnTo>
                  <a:pt x="1041" y="794"/>
                </a:lnTo>
                <a:lnTo>
                  <a:pt x="1083" y="806"/>
                </a:lnTo>
                <a:lnTo>
                  <a:pt x="1096" y="806"/>
                </a:lnTo>
                <a:lnTo>
                  <a:pt x="1096" y="772"/>
                </a:lnTo>
                <a:lnTo>
                  <a:pt x="1128" y="765"/>
                </a:lnTo>
                <a:lnTo>
                  <a:pt x="1138" y="724"/>
                </a:lnTo>
                <a:lnTo>
                  <a:pt x="1113" y="707"/>
                </a:lnTo>
                <a:lnTo>
                  <a:pt x="1096" y="689"/>
                </a:lnTo>
                <a:lnTo>
                  <a:pt x="1103" y="612"/>
                </a:lnTo>
                <a:lnTo>
                  <a:pt x="1120" y="600"/>
                </a:lnTo>
                <a:lnTo>
                  <a:pt x="1151" y="614"/>
                </a:lnTo>
                <a:lnTo>
                  <a:pt x="1162" y="609"/>
                </a:lnTo>
                <a:lnTo>
                  <a:pt x="1170" y="623"/>
                </a:lnTo>
                <a:lnTo>
                  <a:pt x="1247" y="662"/>
                </a:lnTo>
                <a:lnTo>
                  <a:pt x="1290" y="689"/>
                </a:lnTo>
                <a:lnTo>
                  <a:pt x="1298" y="714"/>
                </a:lnTo>
                <a:lnTo>
                  <a:pt x="1275" y="747"/>
                </a:lnTo>
                <a:lnTo>
                  <a:pt x="1288" y="784"/>
                </a:lnTo>
                <a:lnTo>
                  <a:pt x="1280" y="801"/>
                </a:lnTo>
                <a:lnTo>
                  <a:pt x="1223" y="806"/>
                </a:lnTo>
                <a:lnTo>
                  <a:pt x="1211" y="812"/>
                </a:lnTo>
                <a:lnTo>
                  <a:pt x="1214" y="824"/>
                </a:lnTo>
                <a:lnTo>
                  <a:pt x="1214" y="838"/>
                </a:lnTo>
                <a:lnTo>
                  <a:pt x="1167" y="843"/>
                </a:lnTo>
                <a:lnTo>
                  <a:pt x="1143" y="830"/>
                </a:lnTo>
                <a:lnTo>
                  <a:pt x="1113" y="830"/>
                </a:lnTo>
                <a:lnTo>
                  <a:pt x="1106" y="838"/>
                </a:lnTo>
                <a:lnTo>
                  <a:pt x="1113" y="855"/>
                </a:lnTo>
                <a:lnTo>
                  <a:pt x="1096" y="873"/>
                </a:lnTo>
                <a:lnTo>
                  <a:pt x="1091" y="892"/>
                </a:lnTo>
                <a:lnTo>
                  <a:pt x="1120" y="917"/>
                </a:lnTo>
                <a:lnTo>
                  <a:pt x="1101" y="962"/>
                </a:lnTo>
                <a:lnTo>
                  <a:pt x="1108" y="983"/>
                </a:lnTo>
                <a:lnTo>
                  <a:pt x="1106" y="996"/>
                </a:lnTo>
                <a:lnTo>
                  <a:pt x="1070" y="996"/>
                </a:lnTo>
                <a:lnTo>
                  <a:pt x="1046" y="1008"/>
                </a:lnTo>
                <a:lnTo>
                  <a:pt x="1065" y="1032"/>
                </a:lnTo>
                <a:lnTo>
                  <a:pt x="1053" y="1070"/>
                </a:lnTo>
                <a:lnTo>
                  <a:pt x="1016" y="1077"/>
                </a:lnTo>
                <a:lnTo>
                  <a:pt x="1020" y="1095"/>
                </a:lnTo>
                <a:lnTo>
                  <a:pt x="1010" y="1106"/>
                </a:lnTo>
                <a:lnTo>
                  <a:pt x="948" y="1101"/>
                </a:lnTo>
                <a:lnTo>
                  <a:pt x="923" y="1084"/>
                </a:lnTo>
                <a:lnTo>
                  <a:pt x="917" y="1046"/>
                </a:lnTo>
                <a:lnTo>
                  <a:pt x="903" y="1029"/>
                </a:lnTo>
                <a:lnTo>
                  <a:pt x="881" y="1046"/>
                </a:lnTo>
                <a:lnTo>
                  <a:pt x="840" y="1008"/>
                </a:lnTo>
                <a:lnTo>
                  <a:pt x="812" y="987"/>
                </a:lnTo>
                <a:lnTo>
                  <a:pt x="807" y="958"/>
                </a:lnTo>
                <a:lnTo>
                  <a:pt x="798" y="934"/>
                </a:lnTo>
                <a:lnTo>
                  <a:pt x="782" y="934"/>
                </a:lnTo>
                <a:lnTo>
                  <a:pt x="723" y="962"/>
                </a:lnTo>
                <a:lnTo>
                  <a:pt x="726" y="992"/>
                </a:lnTo>
                <a:lnTo>
                  <a:pt x="704" y="992"/>
                </a:lnTo>
                <a:lnTo>
                  <a:pt x="666" y="953"/>
                </a:lnTo>
                <a:lnTo>
                  <a:pt x="626" y="948"/>
                </a:lnTo>
                <a:lnTo>
                  <a:pt x="611" y="927"/>
                </a:lnTo>
                <a:lnTo>
                  <a:pt x="623" y="904"/>
                </a:lnTo>
                <a:lnTo>
                  <a:pt x="646" y="924"/>
                </a:lnTo>
                <a:lnTo>
                  <a:pt x="674" y="934"/>
                </a:lnTo>
                <a:lnTo>
                  <a:pt x="695" y="915"/>
                </a:lnTo>
                <a:lnTo>
                  <a:pt x="695" y="873"/>
                </a:lnTo>
                <a:lnTo>
                  <a:pt x="722" y="850"/>
                </a:lnTo>
                <a:lnTo>
                  <a:pt x="741" y="830"/>
                </a:lnTo>
                <a:lnTo>
                  <a:pt x="731" y="806"/>
                </a:lnTo>
                <a:lnTo>
                  <a:pt x="779" y="770"/>
                </a:lnTo>
                <a:lnTo>
                  <a:pt x="786" y="707"/>
                </a:lnTo>
                <a:lnTo>
                  <a:pt x="761" y="675"/>
                </a:lnTo>
                <a:lnTo>
                  <a:pt x="750" y="623"/>
                </a:lnTo>
                <a:lnTo>
                  <a:pt x="690" y="543"/>
                </a:lnTo>
                <a:lnTo>
                  <a:pt x="658" y="554"/>
                </a:lnTo>
                <a:lnTo>
                  <a:pt x="614" y="514"/>
                </a:lnTo>
                <a:lnTo>
                  <a:pt x="554" y="477"/>
                </a:lnTo>
                <a:lnTo>
                  <a:pt x="531" y="419"/>
                </a:lnTo>
                <a:lnTo>
                  <a:pt x="483" y="436"/>
                </a:lnTo>
                <a:lnTo>
                  <a:pt x="397" y="382"/>
                </a:lnTo>
                <a:lnTo>
                  <a:pt x="355" y="404"/>
                </a:lnTo>
                <a:lnTo>
                  <a:pt x="292" y="394"/>
                </a:lnTo>
                <a:lnTo>
                  <a:pt x="242" y="424"/>
                </a:lnTo>
                <a:lnTo>
                  <a:pt x="209" y="427"/>
                </a:lnTo>
                <a:lnTo>
                  <a:pt x="159" y="397"/>
                </a:lnTo>
                <a:lnTo>
                  <a:pt x="125" y="376"/>
                </a:lnTo>
                <a:lnTo>
                  <a:pt x="11" y="350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3877580" y="2865202"/>
            <a:ext cx="462682" cy="744664"/>
          </a:xfrm>
          <a:custGeom>
            <a:avLst/>
            <a:gdLst>
              <a:gd name="T0" fmla="*/ 278 w 482"/>
              <a:gd name="T1" fmla="*/ 340 h 849"/>
              <a:gd name="T2" fmla="*/ 270 w 482"/>
              <a:gd name="T3" fmla="*/ 193 h 849"/>
              <a:gd name="T4" fmla="*/ 294 w 482"/>
              <a:gd name="T5" fmla="*/ 144 h 849"/>
              <a:gd name="T6" fmla="*/ 292 w 482"/>
              <a:gd name="T7" fmla="*/ 77 h 849"/>
              <a:gd name="T8" fmla="*/ 306 w 482"/>
              <a:gd name="T9" fmla="*/ 30 h 849"/>
              <a:gd name="T10" fmla="*/ 295 w 482"/>
              <a:gd name="T11" fmla="*/ 0 h 849"/>
              <a:gd name="T12" fmla="*/ 245 w 482"/>
              <a:gd name="T13" fmla="*/ 17 h 849"/>
              <a:gd name="T14" fmla="*/ 227 w 482"/>
              <a:gd name="T15" fmla="*/ 58 h 849"/>
              <a:gd name="T16" fmla="*/ 207 w 482"/>
              <a:gd name="T17" fmla="*/ 73 h 849"/>
              <a:gd name="T18" fmla="*/ 142 w 482"/>
              <a:gd name="T19" fmla="*/ 146 h 849"/>
              <a:gd name="T20" fmla="*/ 94 w 482"/>
              <a:gd name="T21" fmla="*/ 144 h 849"/>
              <a:gd name="T22" fmla="*/ 82 w 482"/>
              <a:gd name="T23" fmla="*/ 191 h 849"/>
              <a:gd name="T24" fmla="*/ 142 w 482"/>
              <a:gd name="T25" fmla="*/ 227 h 849"/>
              <a:gd name="T26" fmla="*/ 178 w 482"/>
              <a:gd name="T27" fmla="*/ 262 h 849"/>
              <a:gd name="T28" fmla="*/ 171 w 482"/>
              <a:gd name="T29" fmla="*/ 309 h 849"/>
              <a:gd name="T30" fmla="*/ 125 w 482"/>
              <a:gd name="T31" fmla="*/ 323 h 849"/>
              <a:gd name="T32" fmla="*/ 118 w 482"/>
              <a:gd name="T33" fmla="*/ 335 h 849"/>
              <a:gd name="T34" fmla="*/ 85 w 482"/>
              <a:gd name="T35" fmla="*/ 348 h 849"/>
              <a:gd name="T36" fmla="*/ 47 w 482"/>
              <a:gd name="T37" fmla="*/ 340 h 849"/>
              <a:gd name="T38" fmla="*/ 47 w 482"/>
              <a:gd name="T39" fmla="*/ 356 h 849"/>
              <a:gd name="T40" fmla="*/ 31 w 482"/>
              <a:gd name="T41" fmla="*/ 381 h 849"/>
              <a:gd name="T42" fmla="*/ 38 w 482"/>
              <a:gd name="T43" fmla="*/ 428 h 849"/>
              <a:gd name="T44" fmla="*/ 42 w 482"/>
              <a:gd name="T45" fmla="*/ 451 h 849"/>
              <a:gd name="T46" fmla="*/ 0 w 482"/>
              <a:gd name="T47" fmla="*/ 459 h 849"/>
              <a:gd name="T48" fmla="*/ 5 w 482"/>
              <a:gd name="T49" fmla="*/ 501 h 849"/>
              <a:gd name="T50" fmla="*/ 21 w 482"/>
              <a:gd name="T51" fmla="*/ 518 h 849"/>
              <a:gd name="T52" fmla="*/ 78 w 482"/>
              <a:gd name="T53" fmla="*/ 511 h 849"/>
              <a:gd name="T54" fmla="*/ 91 w 482"/>
              <a:gd name="T55" fmla="*/ 525 h 849"/>
              <a:gd name="T56" fmla="*/ 148 w 482"/>
              <a:gd name="T57" fmla="*/ 549 h 849"/>
              <a:gd name="T58" fmla="*/ 220 w 482"/>
              <a:gd name="T59" fmla="*/ 557 h 849"/>
              <a:gd name="T60" fmla="*/ 254 w 482"/>
              <a:gd name="T61" fmla="*/ 565 h 849"/>
              <a:gd name="T62" fmla="*/ 247 w 482"/>
              <a:gd name="T63" fmla="*/ 534 h 849"/>
              <a:gd name="T64" fmla="*/ 278 w 482"/>
              <a:gd name="T65" fmla="*/ 503 h 849"/>
              <a:gd name="T66" fmla="*/ 270 w 482"/>
              <a:gd name="T67" fmla="*/ 488 h 849"/>
              <a:gd name="T68" fmla="*/ 240 w 482"/>
              <a:gd name="T69" fmla="*/ 470 h 849"/>
              <a:gd name="T70" fmla="*/ 299 w 482"/>
              <a:gd name="T71" fmla="*/ 464 h 849"/>
              <a:gd name="T72" fmla="*/ 317 w 482"/>
              <a:gd name="T73" fmla="*/ 468 h 849"/>
              <a:gd name="T74" fmla="*/ 333 w 482"/>
              <a:gd name="T75" fmla="*/ 436 h 849"/>
              <a:gd name="T76" fmla="*/ 285 w 482"/>
              <a:gd name="T77" fmla="*/ 360 h 8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482"/>
              <a:gd name="T118" fmla="*/ 0 h 849"/>
              <a:gd name="T119" fmla="*/ 482 w 482"/>
              <a:gd name="T120" fmla="*/ 849 h 849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482" h="849">
                <a:moveTo>
                  <a:pt x="412" y="534"/>
                </a:moveTo>
                <a:lnTo>
                  <a:pt x="401" y="504"/>
                </a:lnTo>
                <a:lnTo>
                  <a:pt x="424" y="431"/>
                </a:lnTo>
                <a:lnTo>
                  <a:pt x="390" y="287"/>
                </a:lnTo>
                <a:lnTo>
                  <a:pt x="412" y="248"/>
                </a:lnTo>
                <a:lnTo>
                  <a:pt x="424" y="213"/>
                </a:lnTo>
                <a:lnTo>
                  <a:pt x="393" y="156"/>
                </a:lnTo>
                <a:lnTo>
                  <a:pt x="421" y="114"/>
                </a:lnTo>
                <a:lnTo>
                  <a:pt x="426" y="73"/>
                </a:lnTo>
                <a:lnTo>
                  <a:pt x="441" y="44"/>
                </a:lnTo>
                <a:lnTo>
                  <a:pt x="438" y="10"/>
                </a:lnTo>
                <a:lnTo>
                  <a:pt x="426" y="0"/>
                </a:lnTo>
                <a:lnTo>
                  <a:pt x="406" y="22"/>
                </a:lnTo>
                <a:lnTo>
                  <a:pt x="353" y="25"/>
                </a:lnTo>
                <a:lnTo>
                  <a:pt x="325" y="64"/>
                </a:lnTo>
                <a:lnTo>
                  <a:pt x="327" y="86"/>
                </a:lnTo>
                <a:lnTo>
                  <a:pt x="322" y="100"/>
                </a:lnTo>
                <a:lnTo>
                  <a:pt x="299" y="109"/>
                </a:lnTo>
                <a:lnTo>
                  <a:pt x="216" y="223"/>
                </a:lnTo>
                <a:lnTo>
                  <a:pt x="205" y="217"/>
                </a:lnTo>
                <a:lnTo>
                  <a:pt x="185" y="212"/>
                </a:lnTo>
                <a:lnTo>
                  <a:pt x="136" y="213"/>
                </a:lnTo>
                <a:lnTo>
                  <a:pt x="121" y="236"/>
                </a:lnTo>
                <a:lnTo>
                  <a:pt x="118" y="283"/>
                </a:lnTo>
                <a:lnTo>
                  <a:pt x="126" y="297"/>
                </a:lnTo>
                <a:lnTo>
                  <a:pt x="205" y="337"/>
                </a:lnTo>
                <a:lnTo>
                  <a:pt x="249" y="363"/>
                </a:lnTo>
                <a:lnTo>
                  <a:pt x="257" y="389"/>
                </a:lnTo>
                <a:lnTo>
                  <a:pt x="233" y="421"/>
                </a:lnTo>
                <a:lnTo>
                  <a:pt x="247" y="458"/>
                </a:lnTo>
                <a:lnTo>
                  <a:pt x="238" y="475"/>
                </a:lnTo>
                <a:lnTo>
                  <a:pt x="181" y="480"/>
                </a:lnTo>
                <a:lnTo>
                  <a:pt x="169" y="486"/>
                </a:lnTo>
                <a:lnTo>
                  <a:pt x="171" y="497"/>
                </a:lnTo>
                <a:lnTo>
                  <a:pt x="171" y="512"/>
                </a:lnTo>
                <a:lnTo>
                  <a:pt x="122" y="517"/>
                </a:lnTo>
                <a:lnTo>
                  <a:pt x="98" y="504"/>
                </a:lnTo>
                <a:lnTo>
                  <a:pt x="68" y="504"/>
                </a:lnTo>
                <a:lnTo>
                  <a:pt x="60" y="512"/>
                </a:lnTo>
                <a:lnTo>
                  <a:pt x="68" y="529"/>
                </a:lnTo>
                <a:lnTo>
                  <a:pt x="50" y="547"/>
                </a:lnTo>
                <a:lnTo>
                  <a:pt x="45" y="566"/>
                </a:lnTo>
                <a:lnTo>
                  <a:pt x="75" y="592"/>
                </a:lnTo>
                <a:lnTo>
                  <a:pt x="55" y="636"/>
                </a:lnTo>
                <a:lnTo>
                  <a:pt x="63" y="657"/>
                </a:lnTo>
                <a:lnTo>
                  <a:pt x="60" y="670"/>
                </a:lnTo>
                <a:lnTo>
                  <a:pt x="24" y="670"/>
                </a:lnTo>
                <a:lnTo>
                  <a:pt x="0" y="682"/>
                </a:lnTo>
                <a:lnTo>
                  <a:pt x="19" y="707"/>
                </a:lnTo>
                <a:lnTo>
                  <a:pt x="7" y="744"/>
                </a:lnTo>
                <a:lnTo>
                  <a:pt x="30" y="747"/>
                </a:lnTo>
                <a:lnTo>
                  <a:pt x="30" y="769"/>
                </a:lnTo>
                <a:lnTo>
                  <a:pt x="46" y="771"/>
                </a:lnTo>
                <a:lnTo>
                  <a:pt x="113" y="759"/>
                </a:lnTo>
                <a:lnTo>
                  <a:pt x="126" y="763"/>
                </a:lnTo>
                <a:lnTo>
                  <a:pt x="131" y="779"/>
                </a:lnTo>
                <a:lnTo>
                  <a:pt x="155" y="787"/>
                </a:lnTo>
                <a:lnTo>
                  <a:pt x="213" y="815"/>
                </a:lnTo>
                <a:lnTo>
                  <a:pt x="247" y="802"/>
                </a:lnTo>
                <a:lnTo>
                  <a:pt x="317" y="827"/>
                </a:lnTo>
                <a:lnTo>
                  <a:pt x="332" y="848"/>
                </a:lnTo>
                <a:lnTo>
                  <a:pt x="367" y="839"/>
                </a:lnTo>
                <a:lnTo>
                  <a:pt x="362" y="802"/>
                </a:lnTo>
                <a:lnTo>
                  <a:pt x="356" y="792"/>
                </a:lnTo>
                <a:lnTo>
                  <a:pt x="362" y="763"/>
                </a:lnTo>
                <a:lnTo>
                  <a:pt x="401" y="747"/>
                </a:lnTo>
                <a:lnTo>
                  <a:pt x="411" y="731"/>
                </a:lnTo>
                <a:lnTo>
                  <a:pt x="390" y="725"/>
                </a:lnTo>
                <a:lnTo>
                  <a:pt x="367" y="720"/>
                </a:lnTo>
                <a:lnTo>
                  <a:pt x="346" y="697"/>
                </a:lnTo>
                <a:lnTo>
                  <a:pt x="356" y="688"/>
                </a:lnTo>
                <a:lnTo>
                  <a:pt x="431" y="688"/>
                </a:lnTo>
                <a:lnTo>
                  <a:pt x="448" y="688"/>
                </a:lnTo>
                <a:lnTo>
                  <a:pt x="458" y="694"/>
                </a:lnTo>
                <a:lnTo>
                  <a:pt x="481" y="677"/>
                </a:lnTo>
                <a:lnTo>
                  <a:pt x="481" y="647"/>
                </a:lnTo>
                <a:lnTo>
                  <a:pt x="412" y="547"/>
                </a:lnTo>
                <a:lnTo>
                  <a:pt x="412" y="534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4689352" y="3285703"/>
            <a:ext cx="430821" cy="477783"/>
          </a:xfrm>
          <a:custGeom>
            <a:avLst/>
            <a:gdLst>
              <a:gd name="T0" fmla="*/ 74 w 451"/>
              <a:gd name="T1" fmla="*/ 0 h 543"/>
              <a:gd name="T2" fmla="*/ 128 w 451"/>
              <a:gd name="T3" fmla="*/ 31 h 543"/>
              <a:gd name="T4" fmla="*/ 170 w 451"/>
              <a:gd name="T5" fmla="*/ 49 h 543"/>
              <a:gd name="T6" fmla="*/ 190 w 451"/>
              <a:gd name="T7" fmla="*/ 52 h 543"/>
              <a:gd name="T8" fmla="*/ 201 w 451"/>
              <a:gd name="T9" fmla="*/ 97 h 543"/>
              <a:gd name="T10" fmla="*/ 234 w 451"/>
              <a:gd name="T11" fmla="*/ 116 h 543"/>
              <a:gd name="T12" fmla="*/ 259 w 451"/>
              <a:gd name="T13" fmla="*/ 100 h 543"/>
              <a:gd name="T14" fmla="*/ 268 w 451"/>
              <a:gd name="T15" fmla="*/ 126 h 543"/>
              <a:gd name="T16" fmla="*/ 237 w 451"/>
              <a:gd name="T17" fmla="*/ 143 h 543"/>
              <a:gd name="T18" fmla="*/ 226 w 451"/>
              <a:gd name="T19" fmla="*/ 165 h 543"/>
              <a:gd name="T20" fmla="*/ 259 w 451"/>
              <a:gd name="T21" fmla="*/ 197 h 543"/>
              <a:gd name="T22" fmla="*/ 310 w 451"/>
              <a:gd name="T23" fmla="*/ 222 h 543"/>
              <a:gd name="T24" fmla="*/ 302 w 451"/>
              <a:gd name="T25" fmla="*/ 262 h 543"/>
              <a:gd name="T26" fmla="*/ 302 w 451"/>
              <a:gd name="T27" fmla="*/ 283 h 543"/>
              <a:gd name="T28" fmla="*/ 274 w 451"/>
              <a:gd name="T29" fmla="*/ 298 h 543"/>
              <a:gd name="T30" fmla="*/ 251 w 451"/>
              <a:gd name="T31" fmla="*/ 361 h 543"/>
              <a:gd name="T32" fmla="*/ 232 w 451"/>
              <a:gd name="T33" fmla="*/ 352 h 543"/>
              <a:gd name="T34" fmla="*/ 182 w 451"/>
              <a:gd name="T35" fmla="*/ 335 h 543"/>
              <a:gd name="T36" fmla="*/ 143 w 451"/>
              <a:gd name="T37" fmla="*/ 359 h 543"/>
              <a:gd name="T38" fmla="*/ 154 w 451"/>
              <a:gd name="T39" fmla="*/ 331 h 543"/>
              <a:gd name="T40" fmla="*/ 110 w 451"/>
              <a:gd name="T41" fmla="*/ 346 h 543"/>
              <a:gd name="T42" fmla="*/ 88 w 451"/>
              <a:gd name="T43" fmla="*/ 269 h 543"/>
              <a:gd name="T44" fmla="*/ 68 w 451"/>
              <a:gd name="T45" fmla="*/ 257 h 543"/>
              <a:gd name="T46" fmla="*/ 50 w 451"/>
              <a:gd name="T47" fmla="*/ 216 h 543"/>
              <a:gd name="T48" fmla="*/ 71 w 451"/>
              <a:gd name="T49" fmla="*/ 190 h 543"/>
              <a:gd name="T50" fmla="*/ 61 w 451"/>
              <a:gd name="T51" fmla="*/ 153 h 543"/>
              <a:gd name="T52" fmla="*/ 19 w 451"/>
              <a:gd name="T53" fmla="*/ 151 h 543"/>
              <a:gd name="T54" fmla="*/ 19 w 451"/>
              <a:gd name="T55" fmla="*/ 114 h 543"/>
              <a:gd name="T56" fmla="*/ 34 w 451"/>
              <a:gd name="T57" fmla="*/ 83 h 543"/>
              <a:gd name="T58" fmla="*/ 42 w 451"/>
              <a:gd name="T59" fmla="*/ 44 h 543"/>
              <a:gd name="T60" fmla="*/ 68 w 451"/>
              <a:gd name="T61" fmla="*/ 70 h 543"/>
              <a:gd name="T62" fmla="*/ 94 w 451"/>
              <a:gd name="T63" fmla="*/ 48 h 543"/>
              <a:gd name="T64" fmla="*/ 68 w 451"/>
              <a:gd name="T65" fmla="*/ 20 h 54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451"/>
              <a:gd name="T100" fmla="*/ 0 h 543"/>
              <a:gd name="T101" fmla="*/ 451 w 451"/>
              <a:gd name="T102" fmla="*/ 543 h 54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451" h="543">
                <a:moveTo>
                  <a:pt x="91" y="4"/>
                </a:moveTo>
                <a:lnTo>
                  <a:pt x="108" y="0"/>
                </a:lnTo>
                <a:lnTo>
                  <a:pt x="162" y="22"/>
                </a:lnTo>
                <a:lnTo>
                  <a:pt x="186" y="46"/>
                </a:lnTo>
                <a:lnTo>
                  <a:pt x="230" y="58"/>
                </a:lnTo>
                <a:lnTo>
                  <a:pt x="247" y="73"/>
                </a:lnTo>
                <a:lnTo>
                  <a:pt x="271" y="71"/>
                </a:lnTo>
                <a:lnTo>
                  <a:pt x="276" y="77"/>
                </a:lnTo>
                <a:lnTo>
                  <a:pt x="268" y="133"/>
                </a:lnTo>
                <a:lnTo>
                  <a:pt x="292" y="143"/>
                </a:lnTo>
                <a:lnTo>
                  <a:pt x="303" y="164"/>
                </a:lnTo>
                <a:lnTo>
                  <a:pt x="339" y="171"/>
                </a:lnTo>
                <a:lnTo>
                  <a:pt x="351" y="146"/>
                </a:lnTo>
                <a:lnTo>
                  <a:pt x="376" y="148"/>
                </a:lnTo>
                <a:lnTo>
                  <a:pt x="391" y="169"/>
                </a:lnTo>
                <a:lnTo>
                  <a:pt x="388" y="187"/>
                </a:lnTo>
                <a:lnTo>
                  <a:pt x="344" y="194"/>
                </a:lnTo>
                <a:lnTo>
                  <a:pt x="344" y="212"/>
                </a:lnTo>
                <a:lnTo>
                  <a:pt x="344" y="225"/>
                </a:lnTo>
                <a:lnTo>
                  <a:pt x="328" y="244"/>
                </a:lnTo>
                <a:lnTo>
                  <a:pt x="339" y="267"/>
                </a:lnTo>
                <a:lnTo>
                  <a:pt x="376" y="292"/>
                </a:lnTo>
                <a:lnTo>
                  <a:pt x="379" y="320"/>
                </a:lnTo>
                <a:lnTo>
                  <a:pt x="450" y="328"/>
                </a:lnTo>
                <a:lnTo>
                  <a:pt x="450" y="366"/>
                </a:lnTo>
                <a:lnTo>
                  <a:pt x="438" y="388"/>
                </a:lnTo>
                <a:lnTo>
                  <a:pt x="447" y="406"/>
                </a:lnTo>
                <a:lnTo>
                  <a:pt x="438" y="418"/>
                </a:lnTo>
                <a:lnTo>
                  <a:pt x="411" y="423"/>
                </a:lnTo>
                <a:lnTo>
                  <a:pt x="398" y="441"/>
                </a:lnTo>
                <a:lnTo>
                  <a:pt x="400" y="483"/>
                </a:lnTo>
                <a:lnTo>
                  <a:pt x="364" y="534"/>
                </a:lnTo>
                <a:lnTo>
                  <a:pt x="357" y="542"/>
                </a:lnTo>
                <a:lnTo>
                  <a:pt x="337" y="521"/>
                </a:lnTo>
                <a:lnTo>
                  <a:pt x="286" y="521"/>
                </a:lnTo>
                <a:lnTo>
                  <a:pt x="264" y="496"/>
                </a:lnTo>
                <a:lnTo>
                  <a:pt x="223" y="539"/>
                </a:lnTo>
                <a:lnTo>
                  <a:pt x="207" y="531"/>
                </a:lnTo>
                <a:lnTo>
                  <a:pt x="225" y="498"/>
                </a:lnTo>
                <a:lnTo>
                  <a:pt x="223" y="490"/>
                </a:lnTo>
                <a:lnTo>
                  <a:pt x="207" y="485"/>
                </a:lnTo>
                <a:lnTo>
                  <a:pt x="159" y="512"/>
                </a:lnTo>
                <a:lnTo>
                  <a:pt x="112" y="423"/>
                </a:lnTo>
                <a:lnTo>
                  <a:pt x="127" y="398"/>
                </a:lnTo>
                <a:lnTo>
                  <a:pt x="121" y="388"/>
                </a:lnTo>
                <a:lnTo>
                  <a:pt x="98" y="380"/>
                </a:lnTo>
                <a:lnTo>
                  <a:pt x="56" y="354"/>
                </a:lnTo>
                <a:lnTo>
                  <a:pt x="73" y="320"/>
                </a:lnTo>
                <a:lnTo>
                  <a:pt x="98" y="309"/>
                </a:lnTo>
                <a:lnTo>
                  <a:pt x="103" y="281"/>
                </a:lnTo>
                <a:lnTo>
                  <a:pt x="93" y="231"/>
                </a:lnTo>
                <a:lnTo>
                  <a:pt x="88" y="226"/>
                </a:lnTo>
                <a:lnTo>
                  <a:pt x="63" y="254"/>
                </a:lnTo>
                <a:lnTo>
                  <a:pt x="27" y="223"/>
                </a:lnTo>
                <a:lnTo>
                  <a:pt x="0" y="189"/>
                </a:lnTo>
                <a:lnTo>
                  <a:pt x="27" y="169"/>
                </a:lnTo>
                <a:lnTo>
                  <a:pt x="36" y="135"/>
                </a:lnTo>
                <a:lnTo>
                  <a:pt x="50" y="123"/>
                </a:lnTo>
                <a:lnTo>
                  <a:pt x="49" y="76"/>
                </a:lnTo>
                <a:lnTo>
                  <a:pt x="61" y="65"/>
                </a:lnTo>
                <a:lnTo>
                  <a:pt x="84" y="83"/>
                </a:lnTo>
                <a:lnTo>
                  <a:pt x="98" y="103"/>
                </a:lnTo>
                <a:lnTo>
                  <a:pt x="127" y="83"/>
                </a:lnTo>
                <a:lnTo>
                  <a:pt x="136" y="71"/>
                </a:lnTo>
                <a:lnTo>
                  <a:pt x="132" y="46"/>
                </a:lnTo>
                <a:lnTo>
                  <a:pt x="98" y="29"/>
                </a:lnTo>
                <a:lnTo>
                  <a:pt x="91" y="4"/>
                </a:lnTo>
              </a:path>
            </a:pathLst>
          </a:custGeom>
          <a:solidFill>
            <a:srgbClr val="E0000A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4793247" y="3215403"/>
            <a:ext cx="509782" cy="372332"/>
          </a:xfrm>
          <a:custGeom>
            <a:avLst/>
            <a:gdLst>
              <a:gd name="T0" fmla="*/ 341 w 533"/>
              <a:gd name="T1" fmla="*/ 226 h 427"/>
              <a:gd name="T2" fmla="*/ 333 w 533"/>
              <a:gd name="T3" fmla="*/ 251 h 427"/>
              <a:gd name="T4" fmla="*/ 323 w 533"/>
              <a:gd name="T5" fmla="*/ 264 h 427"/>
              <a:gd name="T6" fmla="*/ 304 w 533"/>
              <a:gd name="T7" fmla="*/ 285 h 427"/>
              <a:gd name="T8" fmla="*/ 275 w 533"/>
              <a:gd name="T9" fmla="*/ 280 h 427"/>
              <a:gd name="T10" fmla="*/ 252 w 533"/>
              <a:gd name="T11" fmla="*/ 267 h 427"/>
              <a:gd name="T12" fmla="*/ 237 w 533"/>
              <a:gd name="T13" fmla="*/ 274 h 427"/>
              <a:gd name="T14" fmla="*/ 188 w 533"/>
              <a:gd name="T15" fmla="*/ 268 h 427"/>
              <a:gd name="T16" fmla="*/ 186 w 533"/>
              <a:gd name="T17" fmla="*/ 250 h 427"/>
              <a:gd name="T18" fmla="*/ 160 w 533"/>
              <a:gd name="T19" fmla="*/ 232 h 427"/>
              <a:gd name="T20" fmla="*/ 153 w 533"/>
              <a:gd name="T21" fmla="*/ 217 h 427"/>
              <a:gd name="T22" fmla="*/ 164 w 533"/>
              <a:gd name="T23" fmla="*/ 205 h 427"/>
              <a:gd name="T24" fmla="*/ 164 w 533"/>
              <a:gd name="T25" fmla="*/ 196 h 427"/>
              <a:gd name="T26" fmla="*/ 164 w 533"/>
              <a:gd name="T27" fmla="*/ 184 h 427"/>
              <a:gd name="T28" fmla="*/ 195 w 533"/>
              <a:gd name="T29" fmla="*/ 179 h 427"/>
              <a:gd name="T30" fmla="*/ 196 w 533"/>
              <a:gd name="T31" fmla="*/ 167 h 427"/>
              <a:gd name="T32" fmla="*/ 186 w 533"/>
              <a:gd name="T33" fmla="*/ 153 h 427"/>
              <a:gd name="T34" fmla="*/ 168 w 533"/>
              <a:gd name="T35" fmla="*/ 152 h 427"/>
              <a:gd name="T36" fmla="*/ 160 w 533"/>
              <a:gd name="T37" fmla="*/ 168 h 427"/>
              <a:gd name="T38" fmla="*/ 135 w 533"/>
              <a:gd name="T39" fmla="*/ 164 h 427"/>
              <a:gd name="T40" fmla="*/ 128 w 533"/>
              <a:gd name="T41" fmla="*/ 151 h 427"/>
              <a:gd name="T42" fmla="*/ 112 w 533"/>
              <a:gd name="T43" fmla="*/ 143 h 427"/>
              <a:gd name="T44" fmla="*/ 117 w 533"/>
              <a:gd name="T45" fmla="*/ 106 h 427"/>
              <a:gd name="T46" fmla="*/ 113 w 533"/>
              <a:gd name="T47" fmla="*/ 102 h 427"/>
              <a:gd name="T48" fmla="*/ 96 w 533"/>
              <a:gd name="T49" fmla="*/ 103 h 427"/>
              <a:gd name="T50" fmla="*/ 85 w 533"/>
              <a:gd name="T51" fmla="*/ 93 h 427"/>
              <a:gd name="T52" fmla="*/ 54 w 533"/>
              <a:gd name="T53" fmla="*/ 85 h 427"/>
              <a:gd name="T54" fmla="*/ 37 w 533"/>
              <a:gd name="T55" fmla="*/ 69 h 427"/>
              <a:gd name="T56" fmla="*/ 0 w 533"/>
              <a:gd name="T57" fmla="*/ 54 h 427"/>
              <a:gd name="T58" fmla="*/ 3 w 533"/>
              <a:gd name="T59" fmla="*/ 38 h 427"/>
              <a:gd name="T60" fmla="*/ 19 w 533"/>
              <a:gd name="T61" fmla="*/ 33 h 427"/>
              <a:gd name="T62" fmla="*/ 46 w 533"/>
              <a:gd name="T63" fmla="*/ 54 h 427"/>
              <a:gd name="T64" fmla="*/ 54 w 533"/>
              <a:gd name="T65" fmla="*/ 54 h 427"/>
              <a:gd name="T66" fmla="*/ 80 w 533"/>
              <a:gd name="T67" fmla="*/ 52 h 427"/>
              <a:gd name="T68" fmla="*/ 94 w 533"/>
              <a:gd name="T69" fmla="*/ 41 h 427"/>
              <a:gd name="T70" fmla="*/ 115 w 533"/>
              <a:gd name="T71" fmla="*/ 57 h 427"/>
              <a:gd name="T72" fmla="*/ 124 w 533"/>
              <a:gd name="T73" fmla="*/ 42 h 427"/>
              <a:gd name="T74" fmla="*/ 125 w 533"/>
              <a:gd name="T75" fmla="*/ 34 h 427"/>
              <a:gd name="T76" fmla="*/ 142 w 533"/>
              <a:gd name="T77" fmla="*/ 24 h 427"/>
              <a:gd name="T78" fmla="*/ 148 w 533"/>
              <a:gd name="T79" fmla="*/ 3 h 427"/>
              <a:gd name="T80" fmla="*/ 164 w 533"/>
              <a:gd name="T81" fmla="*/ 0 h 427"/>
              <a:gd name="T82" fmla="*/ 207 w 533"/>
              <a:gd name="T83" fmla="*/ 29 h 427"/>
              <a:gd name="T84" fmla="*/ 237 w 533"/>
              <a:gd name="T85" fmla="*/ 41 h 427"/>
              <a:gd name="T86" fmla="*/ 295 w 533"/>
              <a:gd name="T87" fmla="*/ 134 h 427"/>
              <a:gd name="T88" fmla="*/ 291 w 533"/>
              <a:gd name="T89" fmla="*/ 143 h 427"/>
              <a:gd name="T90" fmla="*/ 331 w 533"/>
              <a:gd name="T91" fmla="*/ 161 h 427"/>
              <a:gd name="T92" fmla="*/ 341 w 533"/>
              <a:gd name="T93" fmla="*/ 177 h 427"/>
              <a:gd name="T94" fmla="*/ 358 w 533"/>
              <a:gd name="T95" fmla="*/ 185 h 427"/>
              <a:gd name="T96" fmla="*/ 367 w 533"/>
              <a:gd name="T97" fmla="*/ 202 h 427"/>
              <a:gd name="T98" fmla="*/ 356 w 533"/>
              <a:gd name="T99" fmla="*/ 206 h 427"/>
              <a:gd name="T100" fmla="*/ 336 w 533"/>
              <a:gd name="T101" fmla="*/ 200 h 427"/>
              <a:gd name="T102" fmla="*/ 308 w 533"/>
              <a:gd name="T103" fmla="*/ 200 h 427"/>
              <a:gd name="T104" fmla="*/ 282 w 533"/>
              <a:gd name="T105" fmla="*/ 192 h 427"/>
              <a:gd name="T106" fmla="*/ 275 w 533"/>
              <a:gd name="T107" fmla="*/ 200 h 427"/>
              <a:gd name="T108" fmla="*/ 296 w 533"/>
              <a:gd name="T109" fmla="*/ 206 h 427"/>
              <a:gd name="T110" fmla="*/ 320 w 533"/>
              <a:gd name="T111" fmla="*/ 216 h 427"/>
              <a:gd name="T112" fmla="*/ 341 w 533"/>
              <a:gd name="T113" fmla="*/ 226 h 42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33"/>
              <a:gd name="T172" fmla="*/ 0 h 427"/>
              <a:gd name="T173" fmla="*/ 533 w 533"/>
              <a:gd name="T174" fmla="*/ 427 h 427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33" h="427">
                <a:moveTo>
                  <a:pt x="494" y="338"/>
                </a:moveTo>
                <a:lnTo>
                  <a:pt x="483" y="374"/>
                </a:lnTo>
                <a:lnTo>
                  <a:pt x="468" y="394"/>
                </a:lnTo>
                <a:lnTo>
                  <a:pt x="441" y="426"/>
                </a:lnTo>
                <a:lnTo>
                  <a:pt x="398" y="418"/>
                </a:lnTo>
                <a:lnTo>
                  <a:pt x="365" y="399"/>
                </a:lnTo>
                <a:lnTo>
                  <a:pt x="343" y="409"/>
                </a:lnTo>
                <a:lnTo>
                  <a:pt x="272" y="400"/>
                </a:lnTo>
                <a:lnTo>
                  <a:pt x="270" y="373"/>
                </a:lnTo>
                <a:lnTo>
                  <a:pt x="232" y="347"/>
                </a:lnTo>
                <a:lnTo>
                  <a:pt x="222" y="324"/>
                </a:lnTo>
                <a:lnTo>
                  <a:pt x="237" y="306"/>
                </a:lnTo>
                <a:lnTo>
                  <a:pt x="237" y="292"/>
                </a:lnTo>
                <a:lnTo>
                  <a:pt x="237" y="274"/>
                </a:lnTo>
                <a:lnTo>
                  <a:pt x="282" y="267"/>
                </a:lnTo>
                <a:lnTo>
                  <a:pt x="284" y="249"/>
                </a:lnTo>
                <a:lnTo>
                  <a:pt x="270" y="229"/>
                </a:lnTo>
                <a:lnTo>
                  <a:pt x="244" y="227"/>
                </a:lnTo>
                <a:lnTo>
                  <a:pt x="232" y="251"/>
                </a:lnTo>
                <a:lnTo>
                  <a:pt x="196" y="245"/>
                </a:lnTo>
                <a:lnTo>
                  <a:pt x="186" y="225"/>
                </a:lnTo>
                <a:lnTo>
                  <a:pt x="162" y="213"/>
                </a:lnTo>
                <a:lnTo>
                  <a:pt x="169" y="158"/>
                </a:lnTo>
                <a:lnTo>
                  <a:pt x="164" y="152"/>
                </a:lnTo>
                <a:lnTo>
                  <a:pt x="139" y="154"/>
                </a:lnTo>
                <a:lnTo>
                  <a:pt x="123" y="139"/>
                </a:lnTo>
                <a:lnTo>
                  <a:pt x="78" y="127"/>
                </a:lnTo>
                <a:lnTo>
                  <a:pt x="54" y="103"/>
                </a:lnTo>
                <a:lnTo>
                  <a:pt x="0" y="80"/>
                </a:lnTo>
                <a:lnTo>
                  <a:pt x="4" y="56"/>
                </a:lnTo>
                <a:lnTo>
                  <a:pt x="27" y="49"/>
                </a:lnTo>
                <a:lnTo>
                  <a:pt x="66" y="80"/>
                </a:lnTo>
                <a:lnTo>
                  <a:pt x="78" y="80"/>
                </a:lnTo>
                <a:lnTo>
                  <a:pt x="116" y="78"/>
                </a:lnTo>
                <a:lnTo>
                  <a:pt x="136" y="61"/>
                </a:lnTo>
                <a:lnTo>
                  <a:pt x="166" y="85"/>
                </a:lnTo>
                <a:lnTo>
                  <a:pt x="180" y="63"/>
                </a:lnTo>
                <a:lnTo>
                  <a:pt x="181" y="51"/>
                </a:lnTo>
                <a:lnTo>
                  <a:pt x="206" y="36"/>
                </a:lnTo>
                <a:lnTo>
                  <a:pt x="214" y="4"/>
                </a:lnTo>
                <a:lnTo>
                  <a:pt x="237" y="0"/>
                </a:lnTo>
                <a:lnTo>
                  <a:pt x="300" y="44"/>
                </a:lnTo>
                <a:lnTo>
                  <a:pt x="343" y="61"/>
                </a:lnTo>
                <a:lnTo>
                  <a:pt x="427" y="200"/>
                </a:lnTo>
                <a:lnTo>
                  <a:pt x="422" y="213"/>
                </a:lnTo>
                <a:lnTo>
                  <a:pt x="479" y="240"/>
                </a:lnTo>
                <a:lnTo>
                  <a:pt x="494" y="264"/>
                </a:lnTo>
                <a:lnTo>
                  <a:pt x="519" y="276"/>
                </a:lnTo>
                <a:lnTo>
                  <a:pt x="532" y="302"/>
                </a:lnTo>
                <a:lnTo>
                  <a:pt x="515" y="308"/>
                </a:lnTo>
                <a:lnTo>
                  <a:pt x="487" y="298"/>
                </a:lnTo>
                <a:lnTo>
                  <a:pt x="446" y="298"/>
                </a:lnTo>
                <a:lnTo>
                  <a:pt x="409" y="286"/>
                </a:lnTo>
                <a:lnTo>
                  <a:pt x="398" y="298"/>
                </a:lnTo>
                <a:lnTo>
                  <a:pt x="429" y="308"/>
                </a:lnTo>
                <a:lnTo>
                  <a:pt x="463" y="323"/>
                </a:lnTo>
                <a:lnTo>
                  <a:pt x="494" y="338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5246233" y="3516132"/>
            <a:ext cx="72034" cy="70300"/>
          </a:xfrm>
          <a:custGeom>
            <a:avLst/>
            <a:gdLst>
              <a:gd name="T0" fmla="*/ 22 w 76"/>
              <a:gd name="T1" fmla="*/ 53 h 80"/>
              <a:gd name="T2" fmla="*/ 0 w 76"/>
              <a:gd name="T3" fmla="*/ 35 h 80"/>
              <a:gd name="T4" fmla="*/ 10 w 76"/>
              <a:gd name="T5" fmla="*/ 22 h 80"/>
              <a:gd name="T6" fmla="*/ 17 w 76"/>
              <a:gd name="T7" fmla="*/ 0 h 80"/>
              <a:gd name="T8" fmla="*/ 40 w 76"/>
              <a:gd name="T9" fmla="*/ 9 h 80"/>
              <a:gd name="T10" fmla="*/ 51 w 76"/>
              <a:gd name="T11" fmla="*/ 24 h 80"/>
              <a:gd name="T12" fmla="*/ 44 w 76"/>
              <a:gd name="T13" fmla="*/ 35 h 80"/>
              <a:gd name="T14" fmla="*/ 22 w 76"/>
              <a:gd name="T15" fmla="*/ 53 h 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"/>
              <a:gd name="T25" fmla="*/ 0 h 80"/>
              <a:gd name="T26" fmla="*/ 76 w 76"/>
              <a:gd name="T27" fmla="*/ 80 h 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6" h="80">
                <a:moveTo>
                  <a:pt x="32" y="79"/>
                </a:moveTo>
                <a:lnTo>
                  <a:pt x="0" y="52"/>
                </a:lnTo>
                <a:lnTo>
                  <a:pt x="14" y="33"/>
                </a:lnTo>
                <a:lnTo>
                  <a:pt x="25" y="0"/>
                </a:lnTo>
                <a:lnTo>
                  <a:pt x="58" y="13"/>
                </a:lnTo>
                <a:lnTo>
                  <a:pt x="75" y="35"/>
                </a:lnTo>
                <a:lnTo>
                  <a:pt x="64" y="52"/>
                </a:lnTo>
                <a:lnTo>
                  <a:pt x="32" y="79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4879134" y="3861125"/>
            <a:ext cx="393418" cy="451746"/>
          </a:xfrm>
          <a:custGeom>
            <a:avLst/>
            <a:gdLst>
              <a:gd name="T0" fmla="*/ 0 w 410"/>
              <a:gd name="T1" fmla="*/ 265 h 515"/>
              <a:gd name="T2" fmla="*/ 10 w 410"/>
              <a:gd name="T3" fmla="*/ 206 h 515"/>
              <a:gd name="T4" fmla="*/ 21 w 410"/>
              <a:gd name="T5" fmla="*/ 191 h 515"/>
              <a:gd name="T6" fmla="*/ 25 w 410"/>
              <a:gd name="T7" fmla="*/ 175 h 515"/>
              <a:gd name="T8" fmla="*/ 36 w 410"/>
              <a:gd name="T9" fmla="*/ 150 h 515"/>
              <a:gd name="T10" fmla="*/ 30 w 410"/>
              <a:gd name="T11" fmla="*/ 140 h 515"/>
              <a:gd name="T12" fmla="*/ 31 w 410"/>
              <a:gd name="T13" fmla="*/ 119 h 515"/>
              <a:gd name="T14" fmla="*/ 60 w 410"/>
              <a:gd name="T15" fmla="*/ 86 h 515"/>
              <a:gd name="T16" fmla="*/ 60 w 410"/>
              <a:gd name="T17" fmla="*/ 65 h 515"/>
              <a:gd name="T18" fmla="*/ 77 w 410"/>
              <a:gd name="T19" fmla="*/ 34 h 515"/>
              <a:gd name="T20" fmla="*/ 96 w 410"/>
              <a:gd name="T21" fmla="*/ 39 h 515"/>
              <a:gd name="T22" fmla="*/ 133 w 410"/>
              <a:gd name="T23" fmla="*/ 13 h 515"/>
              <a:gd name="T24" fmla="*/ 140 w 410"/>
              <a:gd name="T25" fmla="*/ 0 h 515"/>
              <a:gd name="T26" fmla="*/ 163 w 410"/>
              <a:gd name="T27" fmla="*/ 3 h 515"/>
              <a:gd name="T28" fmla="*/ 174 w 410"/>
              <a:gd name="T29" fmla="*/ 32 h 515"/>
              <a:gd name="T30" fmla="*/ 184 w 410"/>
              <a:gd name="T31" fmla="*/ 53 h 515"/>
              <a:gd name="T32" fmla="*/ 208 w 410"/>
              <a:gd name="T33" fmla="*/ 53 h 515"/>
              <a:gd name="T34" fmla="*/ 221 w 410"/>
              <a:gd name="T35" fmla="*/ 34 h 515"/>
              <a:gd name="T36" fmla="*/ 244 w 410"/>
              <a:gd name="T37" fmla="*/ 55 h 515"/>
              <a:gd name="T38" fmla="*/ 283 w 410"/>
              <a:gd name="T39" fmla="*/ 42 h 515"/>
              <a:gd name="T40" fmla="*/ 259 w 410"/>
              <a:gd name="T41" fmla="*/ 98 h 515"/>
              <a:gd name="T42" fmla="*/ 244 w 410"/>
              <a:gd name="T43" fmla="*/ 91 h 515"/>
              <a:gd name="T44" fmla="*/ 236 w 410"/>
              <a:gd name="T45" fmla="*/ 97 h 515"/>
              <a:gd name="T46" fmla="*/ 234 w 410"/>
              <a:gd name="T47" fmla="*/ 101 h 515"/>
              <a:gd name="T48" fmla="*/ 247 w 410"/>
              <a:gd name="T49" fmla="*/ 116 h 515"/>
              <a:gd name="T50" fmla="*/ 244 w 410"/>
              <a:gd name="T51" fmla="*/ 168 h 515"/>
              <a:gd name="T52" fmla="*/ 247 w 410"/>
              <a:gd name="T53" fmla="*/ 184 h 515"/>
              <a:gd name="T54" fmla="*/ 244 w 410"/>
              <a:gd name="T55" fmla="*/ 189 h 515"/>
              <a:gd name="T56" fmla="*/ 227 w 410"/>
              <a:gd name="T57" fmla="*/ 186 h 515"/>
              <a:gd name="T58" fmla="*/ 218 w 410"/>
              <a:gd name="T59" fmla="*/ 195 h 515"/>
              <a:gd name="T60" fmla="*/ 224 w 410"/>
              <a:gd name="T61" fmla="*/ 210 h 515"/>
              <a:gd name="T62" fmla="*/ 204 w 410"/>
              <a:gd name="T63" fmla="*/ 227 h 515"/>
              <a:gd name="T64" fmla="*/ 210 w 410"/>
              <a:gd name="T65" fmla="*/ 234 h 515"/>
              <a:gd name="T66" fmla="*/ 190 w 410"/>
              <a:gd name="T67" fmla="*/ 244 h 515"/>
              <a:gd name="T68" fmla="*/ 193 w 410"/>
              <a:gd name="T69" fmla="*/ 257 h 515"/>
              <a:gd name="T70" fmla="*/ 187 w 410"/>
              <a:gd name="T71" fmla="*/ 263 h 515"/>
              <a:gd name="T72" fmla="*/ 163 w 410"/>
              <a:gd name="T73" fmla="*/ 263 h 515"/>
              <a:gd name="T74" fmla="*/ 149 w 410"/>
              <a:gd name="T75" fmla="*/ 275 h 515"/>
              <a:gd name="T76" fmla="*/ 147 w 410"/>
              <a:gd name="T77" fmla="*/ 280 h 515"/>
              <a:gd name="T78" fmla="*/ 159 w 410"/>
              <a:gd name="T79" fmla="*/ 288 h 515"/>
              <a:gd name="T80" fmla="*/ 145 w 410"/>
              <a:gd name="T81" fmla="*/ 308 h 515"/>
              <a:gd name="T82" fmla="*/ 128 w 410"/>
              <a:gd name="T83" fmla="*/ 329 h 515"/>
              <a:gd name="T84" fmla="*/ 120 w 410"/>
              <a:gd name="T85" fmla="*/ 327 h 515"/>
              <a:gd name="T86" fmla="*/ 103 w 410"/>
              <a:gd name="T87" fmla="*/ 346 h 515"/>
              <a:gd name="T88" fmla="*/ 82 w 410"/>
              <a:gd name="T89" fmla="*/ 303 h 515"/>
              <a:gd name="T90" fmla="*/ 64 w 410"/>
              <a:gd name="T91" fmla="*/ 280 h 515"/>
              <a:gd name="T92" fmla="*/ 52 w 410"/>
              <a:gd name="T93" fmla="*/ 281 h 515"/>
              <a:gd name="T94" fmla="*/ 44 w 410"/>
              <a:gd name="T95" fmla="*/ 275 h 515"/>
              <a:gd name="T96" fmla="*/ 0 w 410"/>
              <a:gd name="T97" fmla="*/ 265 h 51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10"/>
              <a:gd name="T148" fmla="*/ 0 h 515"/>
              <a:gd name="T149" fmla="*/ 410 w 410"/>
              <a:gd name="T150" fmla="*/ 515 h 51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10" h="515">
                <a:moveTo>
                  <a:pt x="0" y="393"/>
                </a:moveTo>
                <a:lnTo>
                  <a:pt x="15" y="305"/>
                </a:lnTo>
                <a:lnTo>
                  <a:pt x="30" y="284"/>
                </a:lnTo>
                <a:lnTo>
                  <a:pt x="36" y="259"/>
                </a:lnTo>
                <a:lnTo>
                  <a:pt x="52" y="222"/>
                </a:lnTo>
                <a:lnTo>
                  <a:pt x="43" y="208"/>
                </a:lnTo>
                <a:lnTo>
                  <a:pt x="45" y="176"/>
                </a:lnTo>
                <a:lnTo>
                  <a:pt x="87" y="128"/>
                </a:lnTo>
                <a:lnTo>
                  <a:pt x="86" y="97"/>
                </a:lnTo>
                <a:lnTo>
                  <a:pt x="111" y="50"/>
                </a:lnTo>
                <a:lnTo>
                  <a:pt x="139" y="58"/>
                </a:lnTo>
                <a:lnTo>
                  <a:pt x="192" y="19"/>
                </a:lnTo>
                <a:lnTo>
                  <a:pt x="202" y="0"/>
                </a:lnTo>
                <a:lnTo>
                  <a:pt x="235" y="4"/>
                </a:lnTo>
                <a:lnTo>
                  <a:pt x="251" y="48"/>
                </a:lnTo>
                <a:lnTo>
                  <a:pt x="265" y="78"/>
                </a:lnTo>
                <a:lnTo>
                  <a:pt x="300" y="78"/>
                </a:lnTo>
                <a:lnTo>
                  <a:pt x="319" y="50"/>
                </a:lnTo>
                <a:lnTo>
                  <a:pt x="352" y="82"/>
                </a:lnTo>
                <a:lnTo>
                  <a:pt x="409" y="63"/>
                </a:lnTo>
                <a:lnTo>
                  <a:pt x="374" y="145"/>
                </a:lnTo>
                <a:lnTo>
                  <a:pt x="352" y="135"/>
                </a:lnTo>
                <a:lnTo>
                  <a:pt x="340" y="144"/>
                </a:lnTo>
                <a:lnTo>
                  <a:pt x="338" y="150"/>
                </a:lnTo>
                <a:lnTo>
                  <a:pt x="357" y="172"/>
                </a:lnTo>
                <a:lnTo>
                  <a:pt x="352" y="249"/>
                </a:lnTo>
                <a:lnTo>
                  <a:pt x="357" y="273"/>
                </a:lnTo>
                <a:lnTo>
                  <a:pt x="352" y="281"/>
                </a:lnTo>
                <a:lnTo>
                  <a:pt x="327" y="276"/>
                </a:lnTo>
                <a:lnTo>
                  <a:pt x="315" y="290"/>
                </a:lnTo>
                <a:lnTo>
                  <a:pt x="324" y="311"/>
                </a:lnTo>
                <a:lnTo>
                  <a:pt x="295" y="337"/>
                </a:lnTo>
                <a:lnTo>
                  <a:pt x="303" y="347"/>
                </a:lnTo>
                <a:lnTo>
                  <a:pt x="275" y="362"/>
                </a:lnTo>
                <a:lnTo>
                  <a:pt x="279" y="381"/>
                </a:lnTo>
                <a:lnTo>
                  <a:pt x="270" y="391"/>
                </a:lnTo>
                <a:lnTo>
                  <a:pt x="235" y="391"/>
                </a:lnTo>
                <a:lnTo>
                  <a:pt x="215" y="408"/>
                </a:lnTo>
                <a:lnTo>
                  <a:pt x="212" y="415"/>
                </a:lnTo>
                <a:lnTo>
                  <a:pt x="229" y="427"/>
                </a:lnTo>
                <a:lnTo>
                  <a:pt x="210" y="457"/>
                </a:lnTo>
                <a:lnTo>
                  <a:pt x="185" y="489"/>
                </a:lnTo>
                <a:lnTo>
                  <a:pt x="173" y="485"/>
                </a:lnTo>
                <a:lnTo>
                  <a:pt x="149" y="514"/>
                </a:lnTo>
                <a:lnTo>
                  <a:pt x="119" y="450"/>
                </a:lnTo>
                <a:lnTo>
                  <a:pt x="92" y="415"/>
                </a:lnTo>
                <a:lnTo>
                  <a:pt x="75" y="417"/>
                </a:lnTo>
                <a:lnTo>
                  <a:pt x="63" y="408"/>
                </a:lnTo>
                <a:lnTo>
                  <a:pt x="0" y="393"/>
                </a:lnTo>
              </a:path>
            </a:pathLst>
          </a:custGeom>
          <a:solidFill>
            <a:srgbClr val="E0000A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5002424" y="3548679"/>
            <a:ext cx="344934" cy="371030"/>
          </a:xfrm>
          <a:custGeom>
            <a:avLst/>
            <a:gdLst>
              <a:gd name="T0" fmla="*/ 180 w 361"/>
              <a:gd name="T1" fmla="*/ 271 h 420"/>
              <a:gd name="T2" fmla="*/ 141 w 361"/>
              <a:gd name="T3" fmla="*/ 284 h 420"/>
              <a:gd name="T4" fmla="*/ 119 w 361"/>
              <a:gd name="T5" fmla="*/ 262 h 420"/>
              <a:gd name="T6" fmla="*/ 105 w 361"/>
              <a:gd name="T7" fmla="*/ 281 h 420"/>
              <a:gd name="T8" fmla="*/ 81 w 361"/>
              <a:gd name="T9" fmla="*/ 281 h 420"/>
              <a:gd name="T10" fmla="*/ 72 w 361"/>
              <a:gd name="T11" fmla="*/ 261 h 420"/>
              <a:gd name="T12" fmla="*/ 61 w 361"/>
              <a:gd name="T13" fmla="*/ 231 h 420"/>
              <a:gd name="T14" fmla="*/ 38 w 361"/>
              <a:gd name="T15" fmla="*/ 228 h 420"/>
              <a:gd name="T16" fmla="*/ 15 w 361"/>
              <a:gd name="T17" fmla="*/ 185 h 420"/>
              <a:gd name="T18" fmla="*/ 0 w 361"/>
              <a:gd name="T19" fmla="*/ 164 h 420"/>
              <a:gd name="T20" fmla="*/ 10 w 361"/>
              <a:gd name="T21" fmla="*/ 153 h 420"/>
              <a:gd name="T22" fmla="*/ 15 w 361"/>
              <a:gd name="T23" fmla="*/ 149 h 420"/>
              <a:gd name="T24" fmla="*/ 39 w 361"/>
              <a:gd name="T25" fmla="*/ 114 h 420"/>
              <a:gd name="T26" fmla="*/ 38 w 361"/>
              <a:gd name="T27" fmla="*/ 85 h 420"/>
              <a:gd name="T28" fmla="*/ 47 w 361"/>
              <a:gd name="T29" fmla="*/ 73 h 420"/>
              <a:gd name="T30" fmla="*/ 65 w 361"/>
              <a:gd name="T31" fmla="*/ 71 h 420"/>
              <a:gd name="T32" fmla="*/ 72 w 361"/>
              <a:gd name="T33" fmla="*/ 62 h 420"/>
              <a:gd name="T34" fmla="*/ 65 w 361"/>
              <a:gd name="T35" fmla="*/ 50 h 420"/>
              <a:gd name="T36" fmla="*/ 73 w 361"/>
              <a:gd name="T37" fmla="*/ 35 h 420"/>
              <a:gd name="T38" fmla="*/ 73 w 361"/>
              <a:gd name="T39" fmla="*/ 9 h 420"/>
              <a:gd name="T40" fmla="*/ 88 w 361"/>
              <a:gd name="T41" fmla="*/ 3 h 420"/>
              <a:gd name="T42" fmla="*/ 110 w 361"/>
              <a:gd name="T43" fmla="*/ 16 h 420"/>
              <a:gd name="T44" fmla="*/ 141 w 361"/>
              <a:gd name="T45" fmla="*/ 21 h 420"/>
              <a:gd name="T46" fmla="*/ 159 w 361"/>
              <a:gd name="T47" fmla="*/ 0 h 420"/>
              <a:gd name="T48" fmla="*/ 183 w 361"/>
              <a:gd name="T49" fmla="*/ 19 h 420"/>
              <a:gd name="T50" fmla="*/ 172 w 361"/>
              <a:gd name="T51" fmla="*/ 25 h 420"/>
              <a:gd name="T52" fmla="*/ 160 w 361"/>
              <a:gd name="T53" fmla="*/ 43 h 420"/>
              <a:gd name="T54" fmla="*/ 141 w 361"/>
              <a:gd name="T55" fmla="*/ 50 h 420"/>
              <a:gd name="T56" fmla="*/ 137 w 361"/>
              <a:gd name="T57" fmla="*/ 54 h 420"/>
              <a:gd name="T58" fmla="*/ 152 w 361"/>
              <a:gd name="T59" fmla="*/ 64 h 420"/>
              <a:gd name="T60" fmla="*/ 186 w 361"/>
              <a:gd name="T61" fmla="*/ 50 h 420"/>
              <a:gd name="T62" fmla="*/ 241 w 361"/>
              <a:gd name="T63" fmla="*/ 71 h 420"/>
              <a:gd name="T64" fmla="*/ 248 w 361"/>
              <a:gd name="T65" fmla="*/ 118 h 420"/>
              <a:gd name="T66" fmla="*/ 225 w 361"/>
              <a:gd name="T67" fmla="*/ 118 h 420"/>
              <a:gd name="T68" fmla="*/ 223 w 361"/>
              <a:gd name="T69" fmla="*/ 132 h 420"/>
              <a:gd name="T70" fmla="*/ 235 w 361"/>
              <a:gd name="T71" fmla="*/ 152 h 420"/>
              <a:gd name="T72" fmla="*/ 225 w 361"/>
              <a:gd name="T73" fmla="*/ 164 h 420"/>
              <a:gd name="T74" fmla="*/ 237 w 361"/>
              <a:gd name="T75" fmla="*/ 181 h 420"/>
              <a:gd name="T76" fmla="*/ 218 w 361"/>
              <a:gd name="T77" fmla="*/ 204 h 420"/>
              <a:gd name="T78" fmla="*/ 211 w 361"/>
              <a:gd name="T79" fmla="*/ 193 h 420"/>
              <a:gd name="T80" fmla="*/ 183 w 361"/>
              <a:gd name="T81" fmla="*/ 261 h 420"/>
              <a:gd name="T82" fmla="*/ 180 w 361"/>
              <a:gd name="T83" fmla="*/ 271 h 4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61"/>
              <a:gd name="T127" fmla="*/ 0 h 420"/>
              <a:gd name="T128" fmla="*/ 361 w 361"/>
              <a:gd name="T129" fmla="*/ 420 h 42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61" h="420">
                <a:moveTo>
                  <a:pt x="261" y="399"/>
                </a:moveTo>
                <a:lnTo>
                  <a:pt x="205" y="419"/>
                </a:lnTo>
                <a:lnTo>
                  <a:pt x="172" y="386"/>
                </a:lnTo>
                <a:lnTo>
                  <a:pt x="152" y="414"/>
                </a:lnTo>
                <a:lnTo>
                  <a:pt x="118" y="414"/>
                </a:lnTo>
                <a:lnTo>
                  <a:pt x="104" y="384"/>
                </a:lnTo>
                <a:lnTo>
                  <a:pt x="88" y="340"/>
                </a:lnTo>
                <a:lnTo>
                  <a:pt x="55" y="336"/>
                </a:lnTo>
                <a:lnTo>
                  <a:pt x="22" y="272"/>
                </a:lnTo>
                <a:lnTo>
                  <a:pt x="0" y="241"/>
                </a:lnTo>
                <a:lnTo>
                  <a:pt x="15" y="226"/>
                </a:lnTo>
                <a:lnTo>
                  <a:pt x="22" y="219"/>
                </a:lnTo>
                <a:lnTo>
                  <a:pt x="57" y="168"/>
                </a:lnTo>
                <a:lnTo>
                  <a:pt x="55" y="126"/>
                </a:lnTo>
                <a:lnTo>
                  <a:pt x="68" y="108"/>
                </a:lnTo>
                <a:lnTo>
                  <a:pt x="94" y="104"/>
                </a:lnTo>
                <a:lnTo>
                  <a:pt x="104" y="92"/>
                </a:lnTo>
                <a:lnTo>
                  <a:pt x="94" y="73"/>
                </a:lnTo>
                <a:lnTo>
                  <a:pt x="106" y="51"/>
                </a:lnTo>
                <a:lnTo>
                  <a:pt x="106" y="14"/>
                </a:lnTo>
                <a:lnTo>
                  <a:pt x="128" y="4"/>
                </a:lnTo>
                <a:lnTo>
                  <a:pt x="160" y="24"/>
                </a:lnTo>
                <a:lnTo>
                  <a:pt x="205" y="31"/>
                </a:lnTo>
                <a:lnTo>
                  <a:pt x="230" y="0"/>
                </a:lnTo>
                <a:lnTo>
                  <a:pt x="266" y="28"/>
                </a:lnTo>
                <a:lnTo>
                  <a:pt x="250" y="37"/>
                </a:lnTo>
                <a:lnTo>
                  <a:pt x="232" y="64"/>
                </a:lnTo>
                <a:lnTo>
                  <a:pt x="205" y="73"/>
                </a:lnTo>
                <a:lnTo>
                  <a:pt x="198" y="79"/>
                </a:lnTo>
                <a:lnTo>
                  <a:pt x="220" y="94"/>
                </a:lnTo>
                <a:lnTo>
                  <a:pt x="270" y="73"/>
                </a:lnTo>
                <a:lnTo>
                  <a:pt x="350" y="105"/>
                </a:lnTo>
                <a:lnTo>
                  <a:pt x="360" y="174"/>
                </a:lnTo>
                <a:lnTo>
                  <a:pt x="326" y="174"/>
                </a:lnTo>
                <a:lnTo>
                  <a:pt x="324" y="194"/>
                </a:lnTo>
                <a:lnTo>
                  <a:pt x="340" y="224"/>
                </a:lnTo>
                <a:lnTo>
                  <a:pt x="326" y="241"/>
                </a:lnTo>
                <a:lnTo>
                  <a:pt x="343" y="266"/>
                </a:lnTo>
                <a:lnTo>
                  <a:pt x="316" y="300"/>
                </a:lnTo>
                <a:lnTo>
                  <a:pt x="306" y="284"/>
                </a:lnTo>
                <a:lnTo>
                  <a:pt x="266" y="384"/>
                </a:lnTo>
                <a:lnTo>
                  <a:pt x="261" y="399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5240691" y="3949652"/>
            <a:ext cx="146839" cy="273391"/>
          </a:xfrm>
          <a:custGeom>
            <a:avLst/>
            <a:gdLst>
              <a:gd name="T0" fmla="*/ 0 w 152"/>
              <a:gd name="T1" fmla="*/ 101 h 313"/>
              <a:gd name="T2" fmla="*/ 0 w 152"/>
              <a:gd name="T3" fmla="*/ 134 h 313"/>
              <a:gd name="T4" fmla="*/ 7 w 152"/>
              <a:gd name="T5" fmla="*/ 169 h 313"/>
              <a:gd name="T6" fmla="*/ 28 w 152"/>
              <a:gd name="T7" fmla="*/ 182 h 313"/>
              <a:gd name="T8" fmla="*/ 41 w 152"/>
              <a:gd name="T9" fmla="*/ 209 h 313"/>
              <a:gd name="T10" fmla="*/ 49 w 152"/>
              <a:gd name="T11" fmla="*/ 169 h 313"/>
              <a:gd name="T12" fmla="*/ 69 w 152"/>
              <a:gd name="T13" fmla="*/ 146 h 313"/>
              <a:gd name="T14" fmla="*/ 105 w 152"/>
              <a:gd name="T15" fmla="*/ 44 h 313"/>
              <a:gd name="T16" fmla="*/ 105 w 152"/>
              <a:gd name="T17" fmla="*/ 11 h 313"/>
              <a:gd name="T18" fmla="*/ 86 w 152"/>
              <a:gd name="T19" fmla="*/ 0 h 313"/>
              <a:gd name="T20" fmla="*/ 52 w 152"/>
              <a:gd name="T21" fmla="*/ 14 h 313"/>
              <a:gd name="T22" fmla="*/ 0 w 152"/>
              <a:gd name="T23" fmla="*/ 101 h 31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2"/>
              <a:gd name="T37" fmla="*/ 0 h 313"/>
              <a:gd name="T38" fmla="*/ 152 w 152"/>
              <a:gd name="T39" fmla="*/ 313 h 31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2" h="313">
                <a:moveTo>
                  <a:pt x="0" y="151"/>
                </a:moveTo>
                <a:lnTo>
                  <a:pt x="0" y="200"/>
                </a:lnTo>
                <a:lnTo>
                  <a:pt x="10" y="252"/>
                </a:lnTo>
                <a:lnTo>
                  <a:pt x="40" y="271"/>
                </a:lnTo>
                <a:lnTo>
                  <a:pt x="59" y="312"/>
                </a:lnTo>
                <a:lnTo>
                  <a:pt x="70" y="252"/>
                </a:lnTo>
                <a:lnTo>
                  <a:pt x="99" y="217"/>
                </a:lnTo>
                <a:lnTo>
                  <a:pt x="151" y="65"/>
                </a:lnTo>
                <a:lnTo>
                  <a:pt x="151" y="16"/>
                </a:lnTo>
                <a:lnTo>
                  <a:pt x="124" y="0"/>
                </a:lnTo>
                <a:lnTo>
                  <a:pt x="75" y="21"/>
                </a:lnTo>
                <a:lnTo>
                  <a:pt x="0" y="151"/>
                </a:lnTo>
              </a:path>
            </a:pathLst>
          </a:custGeom>
          <a:solidFill>
            <a:srgbClr val="292E3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4651949" y="2928993"/>
            <a:ext cx="603980" cy="367125"/>
          </a:xfrm>
          <a:custGeom>
            <a:avLst/>
            <a:gdLst>
              <a:gd name="T0" fmla="*/ 96 w 629"/>
              <a:gd name="T1" fmla="*/ 272 h 418"/>
              <a:gd name="T2" fmla="*/ 100 w 629"/>
              <a:gd name="T3" fmla="*/ 256 h 418"/>
              <a:gd name="T4" fmla="*/ 115 w 629"/>
              <a:gd name="T5" fmla="*/ 252 h 418"/>
              <a:gd name="T6" fmla="*/ 143 w 629"/>
              <a:gd name="T7" fmla="*/ 272 h 418"/>
              <a:gd name="T8" fmla="*/ 152 w 629"/>
              <a:gd name="T9" fmla="*/ 272 h 418"/>
              <a:gd name="T10" fmla="*/ 179 w 629"/>
              <a:gd name="T11" fmla="*/ 271 h 418"/>
              <a:gd name="T12" fmla="*/ 193 w 629"/>
              <a:gd name="T13" fmla="*/ 259 h 418"/>
              <a:gd name="T14" fmla="*/ 215 w 629"/>
              <a:gd name="T15" fmla="*/ 275 h 418"/>
              <a:gd name="T16" fmla="*/ 224 w 629"/>
              <a:gd name="T17" fmla="*/ 260 h 418"/>
              <a:gd name="T18" fmla="*/ 225 w 629"/>
              <a:gd name="T19" fmla="*/ 254 h 418"/>
              <a:gd name="T20" fmla="*/ 243 w 629"/>
              <a:gd name="T21" fmla="*/ 243 h 418"/>
              <a:gd name="T22" fmla="*/ 249 w 629"/>
              <a:gd name="T23" fmla="*/ 221 h 418"/>
              <a:gd name="T24" fmla="*/ 265 w 629"/>
              <a:gd name="T25" fmla="*/ 217 h 418"/>
              <a:gd name="T26" fmla="*/ 315 w 629"/>
              <a:gd name="T27" fmla="*/ 140 h 418"/>
              <a:gd name="T28" fmla="*/ 305 w 629"/>
              <a:gd name="T29" fmla="*/ 128 h 418"/>
              <a:gd name="T30" fmla="*/ 315 w 629"/>
              <a:gd name="T31" fmla="*/ 120 h 418"/>
              <a:gd name="T32" fmla="*/ 326 w 629"/>
              <a:gd name="T33" fmla="*/ 123 h 418"/>
              <a:gd name="T34" fmla="*/ 340 w 629"/>
              <a:gd name="T35" fmla="*/ 116 h 418"/>
              <a:gd name="T36" fmla="*/ 349 w 629"/>
              <a:gd name="T37" fmla="*/ 97 h 418"/>
              <a:gd name="T38" fmla="*/ 388 w 629"/>
              <a:gd name="T39" fmla="*/ 63 h 418"/>
              <a:gd name="T40" fmla="*/ 419 w 629"/>
              <a:gd name="T41" fmla="*/ 53 h 418"/>
              <a:gd name="T42" fmla="*/ 435 w 629"/>
              <a:gd name="T43" fmla="*/ 40 h 418"/>
              <a:gd name="T44" fmla="*/ 430 w 629"/>
              <a:gd name="T45" fmla="*/ 12 h 418"/>
              <a:gd name="T46" fmla="*/ 410 w 629"/>
              <a:gd name="T47" fmla="*/ 10 h 418"/>
              <a:gd name="T48" fmla="*/ 362 w 629"/>
              <a:gd name="T49" fmla="*/ 15 h 418"/>
              <a:gd name="T50" fmla="*/ 330 w 629"/>
              <a:gd name="T51" fmla="*/ 0 h 418"/>
              <a:gd name="T52" fmla="*/ 311 w 629"/>
              <a:gd name="T53" fmla="*/ 3 h 418"/>
              <a:gd name="T54" fmla="*/ 262 w 629"/>
              <a:gd name="T55" fmla="*/ 63 h 418"/>
              <a:gd name="T56" fmla="*/ 249 w 629"/>
              <a:gd name="T57" fmla="*/ 70 h 418"/>
              <a:gd name="T58" fmla="*/ 216 w 629"/>
              <a:gd name="T59" fmla="*/ 58 h 418"/>
              <a:gd name="T60" fmla="*/ 215 w 629"/>
              <a:gd name="T61" fmla="*/ 43 h 418"/>
              <a:gd name="T62" fmla="*/ 208 w 629"/>
              <a:gd name="T63" fmla="*/ 17 h 418"/>
              <a:gd name="T64" fmla="*/ 190 w 629"/>
              <a:gd name="T65" fmla="*/ 6 h 418"/>
              <a:gd name="T66" fmla="*/ 163 w 629"/>
              <a:gd name="T67" fmla="*/ 13 h 418"/>
              <a:gd name="T68" fmla="*/ 145 w 629"/>
              <a:gd name="T69" fmla="*/ 1 h 418"/>
              <a:gd name="T70" fmla="*/ 119 w 629"/>
              <a:gd name="T71" fmla="*/ 33 h 418"/>
              <a:gd name="T72" fmla="*/ 91 w 629"/>
              <a:gd name="T73" fmla="*/ 40 h 418"/>
              <a:gd name="T74" fmla="*/ 52 w 629"/>
              <a:gd name="T75" fmla="*/ 72 h 418"/>
              <a:gd name="T76" fmla="*/ 11 w 629"/>
              <a:gd name="T77" fmla="*/ 146 h 418"/>
              <a:gd name="T78" fmla="*/ 22 w 629"/>
              <a:gd name="T79" fmla="*/ 165 h 418"/>
              <a:gd name="T80" fmla="*/ 19 w 629"/>
              <a:gd name="T81" fmla="*/ 173 h 418"/>
              <a:gd name="T82" fmla="*/ 19 w 629"/>
              <a:gd name="T83" fmla="*/ 181 h 418"/>
              <a:gd name="T84" fmla="*/ 25 w 629"/>
              <a:gd name="T85" fmla="*/ 189 h 418"/>
              <a:gd name="T86" fmla="*/ 38 w 629"/>
              <a:gd name="T87" fmla="*/ 181 h 418"/>
              <a:gd name="T88" fmla="*/ 61 w 629"/>
              <a:gd name="T89" fmla="*/ 176 h 418"/>
              <a:gd name="T90" fmla="*/ 0 w 629"/>
              <a:gd name="T91" fmla="*/ 239 h 418"/>
              <a:gd name="T92" fmla="*/ 0 w 629"/>
              <a:gd name="T93" fmla="*/ 256 h 418"/>
              <a:gd name="T94" fmla="*/ 12 w 629"/>
              <a:gd name="T95" fmla="*/ 259 h 418"/>
              <a:gd name="T96" fmla="*/ 41 w 629"/>
              <a:gd name="T97" fmla="*/ 281 h 418"/>
              <a:gd name="T98" fmla="*/ 84 w 629"/>
              <a:gd name="T99" fmla="*/ 275 h 418"/>
              <a:gd name="T100" fmla="*/ 96 w 629"/>
              <a:gd name="T101" fmla="*/ 272 h 4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29"/>
              <a:gd name="T154" fmla="*/ 0 h 418"/>
              <a:gd name="T155" fmla="*/ 629 w 629"/>
              <a:gd name="T156" fmla="*/ 418 h 4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29" h="418">
                <a:moveTo>
                  <a:pt x="139" y="403"/>
                </a:moveTo>
                <a:lnTo>
                  <a:pt x="144" y="380"/>
                </a:lnTo>
                <a:lnTo>
                  <a:pt x="166" y="373"/>
                </a:lnTo>
                <a:lnTo>
                  <a:pt x="206" y="403"/>
                </a:lnTo>
                <a:lnTo>
                  <a:pt x="219" y="403"/>
                </a:lnTo>
                <a:lnTo>
                  <a:pt x="258" y="401"/>
                </a:lnTo>
                <a:lnTo>
                  <a:pt x="279" y="384"/>
                </a:lnTo>
                <a:lnTo>
                  <a:pt x="310" y="408"/>
                </a:lnTo>
                <a:lnTo>
                  <a:pt x="323" y="386"/>
                </a:lnTo>
                <a:lnTo>
                  <a:pt x="325" y="376"/>
                </a:lnTo>
                <a:lnTo>
                  <a:pt x="350" y="360"/>
                </a:lnTo>
                <a:lnTo>
                  <a:pt x="359" y="327"/>
                </a:lnTo>
                <a:lnTo>
                  <a:pt x="382" y="322"/>
                </a:lnTo>
                <a:lnTo>
                  <a:pt x="454" y="208"/>
                </a:lnTo>
                <a:lnTo>
                  <a:pt x="440" y="190"/>
                </a:lnTo>
                <a:lnTo>
                  <a:pt x="454" y="178"/>
                </a:lnTo>
                <a:lnTo>
                  <a:pt x="470" y="183"/>
                </a:lnTo>
                <a:lnTo>
                  <a:pt x="491" y="172"/>
                </a:lnTo>
                <a:lnTo>
                  <a:pt x="503" y="144"/>
                </a:lnTo>
                <a:lnTo>
                  <a:pt x="560" y="94"/>
                </a:lnTo>
                <a:lnTo>
                  <a:pt x="604" y="78"/>
                </a:lnTo>
                <a:lnTo>
                  <a:pt x="628" y="59"/>
                </a:lnTo>
                <a:lnTo>
                  <a:pt x="621" y="18"/>
                </a:lnTo>
                <a:lnTo>
                  <a:pt x="592" y="15"/>
                </a:lnTo>
                <a:lnTo>
                  <a:pt x="522" y="22"/>
                </a:lnTo>
                <a:lnTo>
                  <a:pt x="476" y="0"/>
                </a:lnTo>
                <a:lnTo>
                  <a:pt x="449" y="4"/>
                </a:lnTo>
                <a:lnTo>
                  <a:pt x="378" y="94"/>
                </a:lnTo>
                <a:lnTo>
                  <a:pt x="359" y="104"/>
                </a:lnTo>
                <a:lnTo>
                  <a:pt x="312" y="86"/>
                </a:lnTo>
                <a:lnTo>
                  <a:pt x="310" y="63"/>
                </a:lnTo>
                <a:lnTo>
                  <a:pt x="300" y="25"/>
                </a:lnTo>
                <a:lnTo>
                  <a:pt x="274" y="9"/>
                </a:lnTo>
                <a:lnTo>
                  <a:pt x="235" y="20"/>
                </a:lnTo>
                <a:lnTo>
                  <a:pt x="209" y="2"/>
                </a:lnTo>
                <a:lnTo>
                  <a:pt x="171" y="49"/>
                </a:lnTo>
                <a:lnTo>
                  <a:pt x="131" y="59"/>
                </a:lnTo>
                <a:lnTo>
                  <a:pt x="75" y="107"/>
                </a:lnTo>
                <a:lnTo>
                  <a:pt x="16" y="216"/>
                </a:lnTo>
                <a:lnTo>
                  <a:pt x="32" y="244"/>
                </a:lnTo>
                <a:lnTo>
                  <a:pt x="28" y="256"/>
                </a:lnTo>
                <a:lnTo>
                  <a:pt x="28" y="269"/>
                </a:lnTo>
                <a:lnTo>
                  <a:pt x="36" y="280"/>
                </a:lnTo>
                <a:lnTo>
                  <a:pt x="55" y="269"/>
                </a:lnTo>
                <a:lnTo>
                  <a:pt x="88" y="261"/>
                </a:lnTo>
                <a:lnTo>
                  <a:pt x="0" y="355"/>
                </a:lnTo>
                <a:lnTo>
                  <a:pt x="0" y="380"/>
                </a:lnTo>
                <a:lnTo>
                  <a:pt x="18" y="384"/>
                </a:lnTo>
                <a:lnTo>
                  <a:pt x="59" y="417"/>
                </a:lnTo>
                <a:lnTo>
                  <a:pt x="121" y="408"/>
                </a:lnTo>
                <a:lnTo>
                  <a:pt x="139" y="403"/>
                </a:lnTo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3806931" y="3564301"/>
            <a:ext cx="475150" cy="400973"/>
          </a:xfrm>
          <a:custGeom>
            <a:avLst/>
            <a:gdLst>
              <a:gd name="T0" fmla="*/ 85 w 353"/>
              <a:gd name="T1" fmla="*/ 287 h 330"/>
              <a:gd name="T2" fmla="*/ 114 w 353"/>
              <a:gd name="T3" fmla="*/ 266 h 330"/>
              <a:gd name="T4" fmla="*/ 152 w 353"/>
              <a:gd name="T5" fmla="*/ 236 h 330"/>
              <a:gd name="T6" fmla="*/ 209 w 353"/>
              <a:gd name="T7" fmla="*/ 244 h 330"/>
              <a:gd name="T8" fmla="*/ 213 w 353"/>
              <a:gd name="T9" fmla="*/ 266 h 330"/>
              <a:gd name="T10" fmla="*/ 288 w 353"/>
              <a:gd name="T11" fmla="*/ 295 h 330"/>
              <a:gd name="T12" fmla="*/ 248 w 353"/>
              <a:gd name="T13" fmla="*/ 194 h 330"/>
              <a:gd name="T14" fmla="*/ 229 w 353"/>
              <a:gd name="T15" fmla="*/ 158 h 330"/>
              <a:gd name="T16" fmla="*/ 232 w 353"/>
              <a:gd name="T17" fmla="*/ 127 h 330"/>
              <a:gd name="T18" fmla="*/ 286 w 353"/>
              <a:gd name="T19" fmla="*/ 120 h 330"/>
              <a:gd name="T20" fmla="*/ 326 w 353"/>
              <a:gd name="T21" fmla="*/ 95 h 330"/>
              <a:gd name="T22" fmla="*/ 343 w 353"/>
              <a:gd name="T23" fmla="*/ 85 h 330"/>
              <a:gd name="T24" fmla="*/ 334 w 353"/>
              <a:gd name="T25" fmla="*/ 49 h 330"/>
              <a:gd name="T26" fmla="*/ 293 w 353"/>
              <a:gd name="T27" fmla="*/ 22 h 330"/>
              <a:gd name="T28" fmla="*/ 253 w 353"/>
              <a:gd name="T29" fmla="*/ 14 h 330"/>
              <a:gd name="T30" fmla="*/ 209 w 353"/>
              <a:gd name="T31" fmla="*/ 0 h 330"/>
              <a:gd name="T32" fmla="*/ 215 w 353"/>
              <a:gd name="T33" fmla="*/ 29 h 330"/>
              <a:gd name="T34" fmla="*/ 216 w 353"/>
              <a:gd name="T35" fmla="*/ 45 h 330"/>
              <a:gd name="T36" fmla="*/ 198 w 353"/>
              <a:gd name="T37" fmla="*/ 62 h 330"/>
              <a:gd name="T38" fmla="*/ 189 w 353"/>
              <a:gd name="T39" fmla="*/ 88 h 330"/>
              <a:gd name="T40" fmla="*/ 178 w 353"/>
              <a:gd name="T41" fmla="*/ 107 h 330"/>
              <a:gd name="T42" fmla="*/ 149 w 353"/>
              <a:gd name="T43" fmla="*/ 109 h 330"/>
              <a:gd name="T44" fmla="*/ 146 w 353"/>
              <a:gd name="T45" fmla="*/ 129 h 330"/>
              <a:gd name="T46" fmla="*/ 128 w 353"/>
              <a:gd name="T47" fmla="*/ 161 h 330"/>
              <a:gd name="T48" fmla="*/ 104 w 353"/>
              <a:gd name="T49" fmla="*/ 166 h 330"/>
              <a:gd name="T50" fmla="*/ 98 w 353"/>
              <a:gd name="T51" fmla="*/ 143 h 330"/>
              <a:gd name="T52" fmla="*/ 67 w 353"/>
              <a:gd name="T53" fmla="*/ 157 h 330"/>
              <a:gd name="T54" fmla="*/ 43 w 353"/>
              <a:gd name="T55" fmla="*/ 137 h 330"/>
              <a:gd name="T56" fmla="*/ 25 w 353"/>
              <a:gd name="T57" fmla="*/ 152 h 330"/>
              <a:gd name="T58" fmla="*/ 23 w 353"/>
              <a:gd name="T59" fmla="*/ 180 h 330"/>
              <a:gd name="T60" fmla="*/ 6 w 353"/>
              <a:gd name="T61" fmla="*/ 194 h 330"/>
              <a:gd name="T62" fmla="*/ 11 w 353"/>
              <a:gd name="T63" fmla="*/ 214 h 330"/>
              <a:gd name="T64" fmla="*/ 29 w 353"/>
              <a:gd name="T65" fmla="*/ 227 h 330"/>
              <a:gd name="T66" fmla="*/ 38 w 353"/>
              <a:gd name="T67" fmla="*/ 250 h 330"/>
              <a:gd name="T68" fmla="*/ 61 w 353"/>
              <a:gd name="T69" fmla="*/ 255 h 330"/>
              <a:gd name="T70" fmla="*/ 75 w 353"/>
              <a:gd name="T71" fmla="*/ 278 h 33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53"/>
              <a:gd name="T109" fmla="*/ 0 h 330"/>
              <a:gd name="T110" fmla="*/ 353 w 353"/>
              <a:gd name="T111" fmla="*/ 330 h 33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53" h="330">
                <a:moveTo>
                  <a:pt x="72" y="310"/>
                </a:moveTo>
                <a:lnTo>
                  <a:pt x="87" y="307"/>
                </a:lnTo>
                <a:lnTo>
                  <a:pt x="95" y="318"/>
                </a:lnTo>
                <a:lnTo>
                  <a:pt x="117" y="285"/>
                </a:lnTo>
                <a:lnTo>
                  <a:pt x="144" y="286"/>
                </a:lnTo>
                <a:lnTo>
                  <a:pt x="156" y="253"/>
                </a:lnTo>
                <a:lnTo>
                  <a:pt x="182" y="267"/>
                </a:lnTo>
                <a:lnTo>
                  <a:pt x="215" y="261"/>
                </a:lnTo>
                <a:lnTo>
                  <a:pt x="221" y="274"/>
                </a:lnTo>
                <a:lnTo>
                  <a:pt x="219" y="285"/>
                </a:lnTo>
                <a:lnTo>
                  <a:pt x="269" y="330"/>
                </a:lnTo>
                <a:lnTo>
                  <a:pt x="296" y="316"/>
                </a:lnTo>
                <a:lnTo>
                  <a:pt x="293" y="256"/>
                </a:lnTo>
                <a:lnTo>
                  <a:pt x="255" y="208"/>
                </a:lnTo>
                <a:lnTo>
                  <a:pt x="233" y="198"/>
                </a:lnTo>
                <a:lnTo>
                  <a:pt x="236" y="169"/>
                </a:lnTo>
                <a:lnTo>
                  <a:pt x="221" y="150"/>
                </a:lnTo>
                <a:lnTo>
                  <a:pt x="239" y="136"/>
                </a:lnTo>
                <a:lnTo>
                  <a:pt x="272" y="133"/>
                </a:lnTo>
                <a:lnTo>
                  <a:pt x="294" y="129"/>
                </a:lnTo>
                <a:lnTo>
                  <a:pt x="320" y="109"/>
                </a:lnTo>
                <a:lnTo>
                  <a:pt x="336" y="102"/>
                </a:lnTo>
                <a:lnTo>
                  <a:pt x="345" y="109"/>
                </a:lnTo>
                <a:lnTo>
                  <a:pt x="353" y="91"/>
                </a:lnTo>
                <a:lnTo>
                  <a:pt x="344" y="63"/>
                </a:lnTo>
                <a:lnTo>
                  <a:pt x="344" y="52"/>
                </a:lnTo>
                <a:lnTo>
                  <a:pt x="321" y="27"/>
                </a:lnTo>
                <a:lnTo>
                  <a:pt x="302" y="24"/>
                </a:lnTo>
                <a:lnTo>
                  <a:pt x="275" y="30"/>
                </a:lnTo>
                <a:lnTo>
                  <a:pt x="260" y="15"/>
                </a:lnTo>
                <a:lnTo>
                  <a:pt x="231" y="3"/>
                </a:lnTo>
                <a:lnTo>
                  <a:pt x="215" y="0"/>
                </a:lnTo>
                <a:lnTo>
                  <a:pt x="215" y="10"/>
                </a:lnTo>
                <a:lnTo>
                  <a:pt x="221" y="31"/>
                </a:lnTo>
                <a:lnTo>
                  <a:pt x="231" y="33"/>
                </a:lnTo>
                <a:lnTo>
                  <a:pt x="222" y="48"/>
                </a:lnTo>
                <a:lnTo>
                  <a:pt x="206" y="54"/>
                </a:lnTo>
                <a:lnTo>
                  <a:pt x="204" y="66"/>
                </a:lnTo>
                <a:lnTo>
                  <a:pt x="195" y="82"/>
                </a:lnTo>
                <a:lnTo>
                  <a:pt x="195" y="94"/>
                </a:lnTo>
                <a:lnTo>
                  <a:pt x="191" y="106"/>
                </a:lnTo>
                <a:lnTo>
                  <a:pt x="183" y="115"/>
                </a:lnTo>
                <a:lnTo>
                  <a:pt x="173" y="106"/>
                </a:lnTo>
                <a:lnTo>
                  <a:pt x="153" y="117"/>
                </a:lnTo>
                <a:lnTo>
                  <a:pt x="156" y="129"/>
                </a:lnTo>
                <a:lnTo>
                  <a:pt x="150" y="138"/>
                </a:lnTo>
                <a:lnTo>
                  <a:pt x="140" y="165"/>
                </a:lnTo>
                <a:lnTo>
                  <a:pt x="132" y="172"/>
                </a:lnTo>
                <a:lnTo>
                  <a:pt x="120" y="174"/>
                </a:lnTo>
                <a:lnTo>
                  <a:pt x="107" y="178"/>
                </a:lnTo>
                <a:lnTo>
                  <a:pt x="107" y="162"/>
                </a:lnTo>
                <a:lnTo>
                  <a:pt x="101" y="153"/>
                </a:lnTo>
                <a:lnTo>
                  <a:pt x="80" y="154"/>
                </a:lnTo>
                <a:lnTo>
                  <a:pt x="69" y="168"/>
                </a:lnTo>
                <a:lnTo>
                  <a:pt x="63" y="159"/>
                </a:lnTo>
                <a:lnTo>
                  <a:pt x="44" y="147"/>
                </a:lnTo>
                <a:lnTo>
                  <a:pt x="30" y="153"/>
                </a:lnTo>
                <a:lnTo>
                  <a:pt x="26" y="163"/>
                </a:lnTo>
                <a:lnTo>
                  <a:pt x="30" y="183"/>
                </a:lnTo>
                <a:lnTo>
                  <a:pt x="24" y="193"/>
                </a:lnTo>
                <a:lnTo>
                  <a:pt x="17" y="204"/>
                </a:lnTo>
                <a:lnTo>
                  <a:pt x="6" y="208"/>
                </a:lnTo>
                <a:lnTo>
                  <a:pt x="0" y="222"/>
                </a:lnTo>
                <a:lnTo>
                  <a:pt x="11" y="229"/>
                </a:lnTo>
                <a:lnTo>
                  <a:pt x="17" y="243"/>
                </a:lnTo>
                <a:lnTo>
                  <a:pt x="30" y="243"/>
                </a:lnTo>
                <a:lnTo>
                  <a:pt x="29" y="253"/>
                </a:lnTo>
                <a:lnTo>
                  <a:pt x="39" y="268"/>
                </a:lnTo>
                <a:lnTo>
                  <a:pt x="53" y="268"/>
                </a:lnTo>
                <a:lnTo>
                  <a:pt x="63" y="273"/>
                </a:lnTo>
                <a:lnTo>
                  <a:pt x="72" y="288"/>
                </a:lnTo>
                <a:lnTo>
                  <a:pt x="77" y="298"/>
                </a:lnTo>
                <a:lnTo>
                  <a:pt x="72" y="310"/>
                </a:lnTo>
                <a:close/>
              </a:path>
            </a:pathLst>
          </a:custGeom>
          <a:solidFill>
            <a:srgbClr val="292E3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07401" y="5498131"/>
            <a:ext cx="9777197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451432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503613" y="3165475"/>
            <a:ext cx="2419350" cy="3686175"/>
          </a:xfrm>
          <a:custGeom>
            <a:avLst/>
            <a:gdLst>
              <a:gd name="T0" fmla="*/ 1028700 w 2419350"/>
              <a:gd name="T1" fmla="*/ 542925 h 3686175"/>
              <a:gd name="T2" fmla="*/ 819150 w 2419350"/>
              <a:gd name="T3" fmla="*/ 657225 h 3686175"/>
              <a:gd name="T4" fmla="*/ 1019175 w 2419350"/>
              <a:gd name="T5" fmla="*/ 0 h 3686175"/>
              <a:gd name="T6" fmla="*/ 1647825 w 2419350"/>
              <a:gd name="T7" fmla="*/ 190500 h 3686175"/>
              <a:gd name="T8" fmla="*/ 1485900 w 2419350"/>
              <a:gd name="T9" fmla="*/ 295275 h 3686175"/>
              <a:gd name="T10" fmla="*/ 2419350 w 2419350"/>
              <a:gd name="T11" fmla="*/ 2000250 h 3686175"/>
              <a:gd name="T12" fmla="*/ 1295400 w 2419350"/>
              <a:gd name="T13" fmla="*/ 3686175 h 3686175"/>
              <a:gd name="T14" fmla="*/ 0 w 2419350"/>
              <a:gd name="T15" fmla="*/ 3686175 h 3686175"/>
              <a:gd name="T16" fmla="*/ 2209800 w 2419350"/>
              <a:gd name="T17" fmla="*/ 2000250 h 3686175"/>
              <a:gd name="T18" fmla="*/ 1028700 w 2419350"/>
              <a:gd name="T19" fmla="*/ 542925 h 36861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19350"/>
              <a:gd name="T31" fmla="*/ 0 h 3686175"/>
              <a:gd name="T32" fmla="*/ 2419350 w 2419350"/>
              <a:gd name="T33" fmla="*/ 3686175 h 36861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19350" h="3686175">
                <a:moveTo>
                  <a:pt x="1028700" y="542925"/>
                </a:moveTo>
                <a:lnTo>
                  <a:pt x="819150" y="657225"/>
                </a:lnTo>
                <a:lnTo>
                  <a:pt x="1019175" y="0"/>
                </a:lnTo>
                <a:lnTo>
                  <a:pt x="1647825" y="190500"/>
                </a:lnTo>
                <a:lnTo>
                  <a:pt x="1485900" y="295275"/>
                </a:lnTo>
                <a:lnTo>
                  <a:pt x="2419350" y="2000250"/>
                </a:lnTo>
                <a:lnTo>
                  <a:pt x="1295400" y="3686175"/>
                </a:lnTo>
                <a:lnTo>
                  <a:pt x="0" y="3686175"/>
                </a:lnTo>
                <a:lnTo>
                  <a:pt x="2209800" y="2000250"/>
                </a:lnTo>
                <a:lnTo>
                  <a:pt x="1028700" y="542925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99013" y="2555875"/>
            <a:ext cx="1323975" cy="4295775"/>
          </a:xfrm>
          <a:custGeom>
            <a:avLst/>
            <a:gdLst>
              <a:gd name="T0" fmla="*/ 1257300 w 1323975"/>
              <a:gd name="T1" fmla="*/ 352425 h 4295775"/>
              <a:gd name="T2" fmla="*/ 733425 w 1323975"/>
              <a:gd name="T3" fmla="*/ 0 h 4295775"/>
              <a:gd name="T4" fmla="*/ 352425 w 1323975"/>
              <a:gd name="T5" fmla="*/ 552450 h 4295775"/>
              <a:gd name="T6" fmla="*/ 542925 w 1323975"/>
              <a:gd name="T7" fmla="*/ 523875 h 4295775"/>
              <a:gd name="T8" fmla="*/ 1123950 w 1323975"/>
              <a:gd name="T9" fmla="*/ 2609850 h 4295775"/>
              <a:gd name="T10" fmla="*/ 0 w 1323975"/>
              <a:gd name="T11" fmla="*/ 4295775 h 4295775"/>
              <a:gd name="T12" fmla="*/ 1323975 w 1323975"/>
              <a:gd name="T13" fmla="*/ 4295775 h 4295775"/>
              <a:gd name="T14" fmla="*/ 1323975 w 1323975"/>
              <a:gd name="T15" fmla="*/ 2600325 h 4295775"/>
              <a:gd name="T16" fmla="*/ 1085850 w 1323975"/>
              <a:gd name="T17" fmla="*/ 390525 h 4295775"/>
              <a:gd name="T18" fmla="*/ 1257300 w 1323975"/>
              <a:gd name="T19" fmla="*/ 352425 h 42957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23975"/>
              <a:gd name="T31" fmla="*/ 0 h 4295775"/>
              <a:gd name="T32" fmla="*/ 1323975 w 1323975"/>
              <a:gd name="T33" fmla="*/ 4295775 h 42957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23975" h="4295775">
                <a:moveTo>
                  <a:pt x="1257300" y="352425"/>
                </a:moveTo>
                <a:lnTo>
                  <a:pt x="733425" y="0"/>
                </a:lnTo>
                <a:lnTo>
                  <a:pt x="352425" y="552450"/>
                </a:lnTo>
                <a:lnTo>
                  <a:pt x="542925" y="523875"/>
                </a:lnTo>
                <a:lnTo>
                  <a:pt x="1123950" y="2609850"/>
                </a:lnTo>
                <a:lnTo>
                  <a:pt x="0" y="4295775"/>
                </a:lnTo>
                <a:lnTo>
                  <a:pt x="1323975" y="4295775"/>
                </a:lnTo>
                <a:lnTo>
                  <a:pt x="1323975" y="2600325"/>
                </a:lnTo>
                <a:lnTo>
                  <a:pt x="1085850" y="390525"/>
                </a:lnTo>
                <a:lnTo>
                  <a:pt x="1257300" y="352425"/>
                </a:lnTo>
                <a:close/>
              </a:path>
            </a:pathLst>
          </a:custGeom>
          <a:solidFill>
            <a:srgbClr val="292E31"/>
          </a:solidFill>
          <a:ln w="12700" cap="flat" cmpd="sng">
            <a:solidFill>
              <a:srgbClr val="2F2637">
                <a:alpha val="5900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6323013" y="3165475"/>
            <a:ext cx="2419350" cy="3686175"/>
          </a:xfrm>
          <a:custGeom>
            <a:avLst/>
            <a:gdLst>
              <a:gd name="T0" fmla="*/ 1028700 w 2419350"/>
              <a:gd name="T1" fmla="*/ 542925 h 3686175"/>
              <a:gd name="T2" fmla="*/ 819150 w 2419350"/>
              <a:gd name="T3" fmla="*/ 657225 h 3686175"/>
              <a:gd name="T4" fmla="*/ 1019175 w 2419350"/>
              <a:gd name="T5" fmla="*/ 0 h 3686175"/>
              <a:gd name="T6" fmla="*/ 1647825 w 2419350"/>
              <a:gd name="T7" fmla="*/ 190500 h 3686175"/>
              <a:gd name="T8" fmla="*/ 1485900 w 2419350"/>
              <a:gd name="T9" fmla="*/ 295275 h 3686175"/>
              <a:gd name="T10" fmla="*/ 2419350 w 2419350"/>
              <a:gd name="T11" fmla="*/ 2000250 h 3686175"/>
              <a:gd name="T12" fmla="*/ 1295400 w 2419350"/>
              <a:gd name="T13" fmla="*/ 3686175 h 3686175"/>
              <a:gd name="T14" fmla="*/ 0 w 2419350"/>
              <a:gd name="T15" fmla="*/ 3686175 h 3686175"/>
              <a:gd name="T16" fmla="*/ 2209800 w 2419350"/>
              <a:gd name="T17" fmla="*/ 2000250 h 3686175"/>
              <a:gd name="T18" fmla="*/ 1028700 w 2419350"/>
              <a:gd name="T19" fmla="*/ 542925 h 36861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19350"/>
              <a:gd name="T31" fmla="*/ 0 h 3686175"/>
              <a:gd name="T32" fmla="*/ 2419350 w 2419350"/>
              <a:gd name="T33" fmla="*/ 3686175 h 36861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19350" h="3686175">
                <a:moveTo>
                  <a:pt x="1028700" y="542925"/>
                </a:moveTo>
                <a:lnTo>
                  <a:pt x="819150" y="657225"/>
                </a:lnTo>
                <a:lnTo>
                  <a:pt x="1019175" y="0"/>
                </a:lnTo>
                <a:lnTo>
                  <a:pt x="1647825" y="190500"/>
                </a:lnTo>
                <a:lnTo>
                  <a:pt x="1485900" y="295275"/>
                </a:lnTo>
                <a:lnTo>
                  <a:pt x="2419350" y="2000250"/>
                </a:lnTo>
                <a:lnTo>
                  <a:pt x="1295400" y="3686175"/>
                </a:lnTo>
                <a:lnTo>
                  <a:pt x="0" y="3686175"/>
                </a:lnTo>
                <a:lnTo>
                  <a:pt x="2209800" y="2000250"/>
                </a:lnTo>
                <a:lnTo>
                  <a:pt x="1028700" y="542925"/>
                </a:lnTo>
                <a:close/>
              </a:path>
            </a:pathLst>
          </a:custGeom>
          <a:solidFill>
            <a:srgbClr val="292E31"/>
          </a:solidFill>
          <a:ln w="12700" cap="flat" cmpd="sng">
            <a:solidFill>
              <a:srgbClr val="2F2637">
                <a:alpha val="5900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6122988" y="2555875"/>
            <a:ext cx="1323975" cy="4295775"/>
          </a:xfrm>
          <a:custGeom>
            <a:avLst/>
            <a:gdLst>
              <a:gd name="T0" fmla="*/ 1257300 w 1323975"/>
              <a:gd name="T1" fmla="*/ 352425 h 4295775"/>
              <a:gd name="T2" fmla="*/ 733425 w 1323975"/>
              <a:gd name="T3" fmla="*/ 0 h 4295775"/>
              <a:gd name="T4" fmla="*/ 352425 w 1323975"/>
              <a:gd name="T5" fmla="*/ 552450 h 4295775"/>
              <a:gd name="T6" fmla="*/ 542925 w 1323975"/>
              <a:gd name="T7" fmla="*/ 523875 h 4295775"/>
              <a:gd name="T8" fmla="*/ 1123950 w 1323975"/>
              <a:gd name="T9" fmla="*/ 2609850 h 4295775"/>
              <a:gd name="T10" fmla="*/ 0 w 1323975"/>
              <a:gd name="T11" fmla="*/ 4295775 h 4295775"/>
              <a:gd name="T12" fmla="*/ 1323975 w 1323975"/>
              <a:gd name="T13" fmla="*/ 4295775 h 4295775"/>
              <a:gd name="T14" fmla="*/ 1323975 w 1323975"/>
              <a:gd name="T15" fmla="*/ 2600325 h 4295775"/>
              <a:gd name="T16" fmla="*/ 1085850 w 1323975"/>
              <a:gd name="T17" fmla="*/ 390525 h 4295775"/>
              <a:gd name="T18" fmla="*/ 1257300 w 1323975"/>
              <a:gd name="T19" fmla="*/ 352425 h 42957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23975"/>
              <a:gd name="T31" fmla="*/ 0 h 4295775"/>
              <a:gd name="T32" fmla="*/ 1323975 w 1323975"/>
              <a:gd name="T33" fmla="*/ 4295775 h 42957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23975" h="4295775">
                <a:moveTo>
                  <a:pt x="1257300" y="352425"/>
                </a:moveTo>
                <a:lnTo>
                  <a:pt x="733425" y="0"/>
                </a:lnTo>
                <a:lnTo>
                  <a:pt x="352425" y="552450"/>
                </a:lnTo>
                <a:lnTo>
                  <a:pt x="542925" y="523875"/>
                </a:lnTo>
                <a:lnTo>
                  <a:pt x="1123950" y="2609850"/>
                </a:lnTo>
                <a:lnTo>
                  <a:pt x="0" y="4295775"/>
                </a:lnTo>
                <a:lnTo>
                  <a:pt x="1323975" y="4295775"/>
                </a:lnTo>
                <a:lnTo>
                  <a:pt x="1323975" y="2600325"/>
                </a:lnTo>
                <a:lnTo>
                  <a:pt x="1085850" y="390525"/>
                </a:lnTo>
                <a:lnTo>
                  <a:pt x="1257300" y="352425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4298950" y="6445017"/>
            <a:ext cx="309434" cy="306621"/>
          </a:xfrm>
          <a:custGeom>
            <a:avLst/>
            <a:gdLst>
              <a:gd name="T0" fmla="*/ 229 w 229"/>
              <a:gd name="T1" fmla="*/ 128 h 227"/>
              <a:gd name="T2" fmla="*/ 229 w 229"/>
              <a:gd name="T3" fmla="*/ 98 h 227"/>
              <a:gd name="T4" fmla="*/ 206 w 229"/>
              <a:gd name="T5" fmla="*/ 93 h 227"/>
              <a:gd name="T6" fmla="*/ 200 w 229"/>
              <a:gd name="T7" fmla="*/ 76 h 227"/>
              <a:gd name="T8" fmla="*/ 216 w 229"/>
              <a:gd name="T9" fmla="*/ 58 h 227"/>
              <a:gd name="T10" fmla="*/ 198 w 229"/>
              <a:gd name="T11" fmla="*/ 34 h 227"/>
              <a:gd name="T12" fmla="*/ 176 w 229"/>
              <a:gd name="T13" fmla="*/ 44 h 227"/>
              <a:gd name="T14" fmla="*/ 161 w 229"/>
              <a:gd name="T15" fmla="*/ 33 h 227"/>
              <a:gd name="T16" fmla="*/ 164 w 229"/>
              <a:gd name="T17" fmla="*/ 9 h 227"/>
              <a:gd name="T18" fmla="*/ 135 w 229"/>
              <a:gd name="T19" fmla="*/ 0 h 227"/>
              <a:gd name="T20" fmla="*/ 123 w 229"/>
              <a:gd name="T21" fmla="*/ 20 h 227"/>
              <a:gd name="T22" fmla="*/ 114 w 229"/>
              <a:gd name="T23" fmla="*/ 20 h 227"/>
              <a:gd name="T24" fmla="*/ 105 w 229"/>
              <a:gd name="T25" fmla="*/ 20 h 227"/>
              <a:gd name="T26" fmla="*/ 93 w 229"/>
              <a:gd name="T27" fmla="*/ 0 h 227"/>
              <a:gd name="T28" fmla="*/ 65 w 229"/>
              <a:gd name="T29" fmla="*/ 9 h 227"/>
              <a:gd name="T30" fmla="*/ 67 w 229"/>
              <a:gd name="T31" fmla="*/ 33 h 227"/>
              <a:gd name="T32" fmla="*/ 52 w 229"/>
              <a:gd name="T33" fmla="*/ 44 h 227"/>
              <a:gd name="T34" fmla="*/ 30 w 229"/>
              <a:gd name="T35" fmla="*/ 34 h 227"/>
              <a:gd name="T36" fmla="*/ 13 w 229"/>
              <a:gd name="T37" fmla="*/ 58 h 227"/>
              <a:gd name="T38" fmla="*/ 29 w 229"/>
              <a:gd name="T39" fmla="*/ 76 h 227"/>
              <a:gd name="T40" fmla="*/ 23 w 229"/>
              <a:gd name="T41" fmla="*/ 94 h 227"/>
              <a:gd name="T42" fmla="*/ 0 w 229"/>
              <a:gd name="T43" fmla="*/ 98 h 227"/>
              <a:gd name="T44" fmla="*/ 0 w 229"/>
              <a:gd name="T45" fmla="*/ 128 h 227"/>
              <a:gd name="T46" fmla="*/ 23 w 229"/>
              <a:gd name="T47" fmla="*/ 133 h 227"/>
              <a:gd name="T48" fmla="*/ 29 w 229"/>
              <a:gd name="T49" fmla="*/ 151 h 227"/>
              <a:gd name="T50" fmla="*/ 13 w 229"/>
              <a:gd name="T51" fmla="*/ 169 h 227"/>
              <a:gd name="T52" fmla="*/ 31 w 229"/>
              <a:gd name="T53" fmla="*/ 193 h 227"/>
              <a:gd name="T54" fmla="*/ 52 w 229"/>
              <a:gd name="T55" fmla="*/ 183 h 227"/>
              <a:gd name="T56" fmla="*/ 67 w 229"/>
              <a:gd name="T57" fmla="*/ 194 h 227"/>
              <a:gd name="T58" fmla="*/ 65 w 229"/>
              <a:gd name="T59" fmla="*/ 218 h 227"/>
              <a:gd name="T60" fmla="*/ 93 w 229"/>
              <a:gd name="T61" fmla="*/ 227 h 227"/>
              <a:gd name="T62" fmla="*/ 105 w 229"/>
              <a:gd name="T63" fmla="*/ 206 h 227"/>
              <a:gd name="T64" fmla="*/ 114 w 229"/>
              <a:gd name="T65" fmla="*/ 207 h 227"/>
              <a:gd name="T66" fmla="*/ 124 w 229"/>
              <a:gd name="T67" fmla="*/ 206 h 227"/>
              <a:gd name="T68" fmla="*/ 135 w 229"/>
              <a:gd name="T69" fmla="*/ 227 h 227"/>
              <a:gd name="T70" fmla="*/ 164 w 229"/>
              <a:gd name="T71" fmla="*/ 217 h 227"/>
              <a:gd name="T72" fmla="*/ 161 w 229"/>
              <a:gd name="T73" fmla="*/ 194 h 227"/>
              <a:gd name="T74" fmla="*/ 176 w 229"/>
              <a:gd name="T75" fmla="*/ 183 h 227"/>
              <a:gd name="T76" fmla="*/ 198 w 229"/>
              <a:gd name="T77" fmla="*/ 193 h 227"/>
              <a:gd name="T78" fmla="*/ 216 w 229"/>
              <a:gd name="T79" fmla="*/ 168 h 227"/>
              <a:gd name="T80" fmla="*/ 200 w 229"/>
              <a:gd name="T81" fmla="*/ 151 h 227"/>
              <a:gd name="T82" fmla="*/ 206 w 229"/>
              <a:gd name="T83" fmla="*/ 133 h 227"/>
              <a:gd name="T84" fmla="*/ 229 w 229"/>
              <a:gd name="T85" fmla="*/ 128 h 227"/>
              <a:gd name="T86" fmla="*/ 114 w 229"/>
              <a:gd name="T87" fmla="*/ 180 h 227"/>
              <a:gd name="T88" fmla="*/ 47 w 229"/>
              <a:gd name="T89" fmla="*/ 113 h 227"/>
              <a:gd name="T90" fmla="*/ 114 w 229"/>
              <a:gd name="T91" fmla="*/ 46 h 227"/>
              <a:gd name="T92" fmla="*/ 181 w 229"/>
              <a:gd name="T93" fmla="*/ 113 h 227"/>
              <a:gd name="T94" fmla="*/ 114 w 229"/>
              <a:gd name="T95" fmla="*/ 180 h 22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29"/>
              <a:gd name="T145" fmla="*/ 0 h 227"/>
              <a:gd name="T146" fmla="*/ 229 w 229"/>
              <a:gd name="T147" fmla="*/ 227 h 227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29" h="227">
                <a:moveTo>
                  <a:pt x="229" y="128"/>
                </a:moveTo>
                <a:cubicBezTo>
                  <a:pt x="229" y="98"/>
                  <a:pt x="229" y="98"/>
                  <a:pt x="229" y="98"/>
                </a:cubicBezTo>
                <a:cubicBezTo>
                  <a:pt x="206" y="93"/>
                  <a:pt x="206" y="93"/>
                  <a:pt x="206" y="93"/>
                </a:cubicBezTo>
                <a:cubicBezTo>
                  <a:pt x="204" y="87"/>
                  <a:pt x="202" y="81"/>
                  <a:pt x="200" y="76"/>
                </a:cubicBezTo>
                <a:cubicBezTo>
                  <a:pt x="216" y="58"/>
                  <a:pt x="216" y="58"/>
                  <a:pt x="216" y="58"/>
                </a:cubicBezTo>
                <a:cubicBezTo>
                  <a:pt x="198" y="34"/>
                  <a:pt x="198" y="34"/>
                  <a:pt x="198" y="34"/>
                </a:cubicBezTo>
                <a:cubicBezTo>
                  <a:pt x="176" y="44"/>
                  <a:pt x="176" y="44"/>
                  <a:pt x="176" y="44"/>
                </a:cubicBezTo>
                <a:cubicBezTo>
                  <a:pt x="172" y="39"/>
                  <a:pt x="167" y="36"/>
                  <a:pt x="161" y="33"/>
                </a:cubicBezTo>
                <a:cubicBezTo>
                  <a:pt x="164" y="9"/>
                  <a:pt x="164" y="9"/>
                  <a:pt x="164" y="9"/>
                </a:cubicBezTo>
                <a:cubicBezTo>
                  <a:pt x="135" y="0"/>
                  <a:pt x="135" y="0"/>
                  <a:pt x="135" y="0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20" y="20"/>
                  <a:pt x="117" y="20"/>
                  <a:pt x="114" y="20"/>
                </a:cubicBezTo>
                <a:cubicBezTo>
                  <a:pt x="111" y="20"/>
                  <a:pt x="108" y="20"/>
                  <a:pt x="105" y="20"/>
                </a:cubicBezTo>
                <a:cubicBezTo>
                  <a:pt x="93" y="0"/>
                  <a:pt x="93" y="0"/>
                  <a:pt x="93" y="0"/>
                </a:cubicBezTo>
                <a:cubicBezTo>
                  <a:pt x="65" y="9"/>
                  <a:pt x="65" y="9"/>
                  <a:pt x="65" y="9"/>
                </a:cubicBezTo>
                <a:cubicBezTo>
                  <a:pt x="67" y="33"/>
                  <a:pt x="67" y="33"/>
                  <a:pt x="67" y="33"/>
                </a:cubicBezTo>
                <a:cubicBezTo>
                  <a:pt x="62" y="36"/>
                  <a:pt x="57" y="39"/>
                  <a:pt x="52" y="44"/>
                </a:cubicBezTo>
                <a:cubicBezTo>
                  <a:pt x="30" y="34"/>
                  <a:pt x="30" y="34"/>
                  <a:pt x="30" y="34"/>
                </a:cubicBezTo>
                <a:cubicBezTo>
                  <a:pt x="13" y="58"/>
                  <a:pt x="13" y="58"/>
                  <a:pt x="13" y="58"/>
                </a:cubicBezTo>
                <a:cubicBezTo>
                  <a:pt x="29" y="76"/>
                  <a:pt x="29" y="76"/>
                  <a:pt x="29" y="76"/>
                </a:cubicBezTo>
                <a:cubicBezTo>
                  <a:pt x="26" y="81"/>
                  <a:pt x="24" y="87"/>
                  <a:pt x="23" y="94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28"/>
                  <a:pt x="0" y="128"/>
                  <a:pt x="0" y="128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4" y="139"/>
                  <a:pt x="26" y="145"/>
                  <a:pt x="29" y="151"/>
                </a:cubicBezTo>
                <a:cubicBezTo>
                  <a:pt x="13" y="169"/>
                  <a:pt x="13" y="169"/>
                  <a:pt x="13" y="169"/>
                </a:cubicBezTo>
                <a:cubicBezTo>
                  <a:pt x="31" y="193"/>
                  <a:pt x="31" y="193"/>
                  <a:pt x="31" y="193"/>
                </a:cubicBezTo>
                <a:cubicBezTo>
                  <a:pt x="52" y="183"/>
                  <a:pt x="52" y="183"/>
                  <a:pt x="52" y="183"/>
                </a:cubicBezTo>
                <a:cubicBezTo>
                  <a:pt x="57" y="187"/>
                  <a:pt x="62" y="191"/>
                  <a:pt x="67" y="194"/>
                </a:cubicBezTo>
                <a:cubicBezTo>
                  <a:pt x="65" y="218"/>
                  <a:pt x="65" y="218"/>
                  <a:pt x="65" y="218"/>
                </a:cubicBezTo>
                <a:cubicBezTo>
                  <a:pt x="93" y="227"/>
                  <a:pt x="93" y="227"/>
                  <a:pt x="93" y="227"/>
                </a:cubicBezTo>
                <a:cubicBezTo>
                  <a:pt x="105" y="206"/>
                  <a:pt x="105" y="206"/>
                  <a:pt x="105" y="206"/>
                </a:cubicBezTo>
                <a:cubicBezTo>
                  <a:pt x="108" y="207"/>
                  <a:pt x="111" y="207"/>
                  <a:pt x="114" y="207"/>
                </a:cubicBezTo>
                <a:cubicBezTo>
                  <a:pt x="117" y="207"/>
                  <a:pt x="121" y="207"/>
                  <a:pt x="124" y="206"/>
                </a:cubicBezTo>
                <a:cubicBezTo>
                  <a:pt x="135" y="227"/>
                  <a:pt x="135" y="227"/>
                  <a:pt x="135" y="227"/>
                </a:cubicBezTo>
                <a:cubicBezTo>
                  <a:pt x="164" y="217"/>
                  <a:pt x="164" y="217"/>
                  <a:pt x="164" y="217"/>
                </a:cubicBezTo>
                <a:cubicBezTo>
                  <a:pt x="161" y="194"/>
                  <a:pt x="161" y="194"/>
                  <a:pt x="161" y="194"/>
                </a:cubicBezTo>
                <a:cubicBezTo>
                  <a:pt x="167" y="191"/>
                  <a:pt x="172" y="187"/>
                  <a:pt x="176" y="183"/>
                </a:cubicBezTo>
                <a:cubicBezTo>
                  <a:pt x="198" y="193"/>
                  <a:pt x="198" y="193"/>
                  <a:pt x="198" y="193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00" y="151"/>
                  <a:pt x="200" y="151"/>
                  <a:pt x="200" y="151"/>
                </a:cubicBezTo>
                <a:cubicBezTo>
                  <a:pt x="202" y="145"/>
                  <a:pt x="204" y="139"/>
                  <a:pt x="206" y="133"/>
                </a:cubicBezTo>
                <a:lnTo>
                  <a:pt x="229" y="128"/>
                </a:lnTo>
                <a:close/>
                <a:moveTo>
                  <a:pt x="114" y="180"/>
                </a:moveTo>
                <a:cubicBezTo>
                  <a:pt x="77" y="180"/>
                  <a:pt x="47" y="150"/>
                  <a:pt x="47" y="113"/>
                </a:cubicBezTo>
                <a:cubicBezTo>
                  <a:pt x="47" y="76"/>
                  <a:pt x="77" y="46"/>
                  <a:pt x="114" y="46"/>
                </a:cubicBezTo>
                <a:cubicBezTo>
                  <a:pt x="151" y="46"/>
                  <a:pt x="181" y="76"/>
                  <a:pt x="181" y="113"/>
                </a:cubicBezTo>
                <a:cubicBezTo>
                  <a:pt x="181" y="150"/>
                  <a:pt x="151" y="180"/>
                  <a:pt x="114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4582646" y="6397625"/>
            <a:ext cx="183029" cy="182716"/>
          </a:xfrm>
          <a:custGeom>
            <a:avLst/>
            <a:gdLst>
              <a:gd name="T0" fmla="*/ 135 w 135"/>
              <a:gd name="T1" fmla="*/ 76 h 135"/>
              <a:gd name="T2" fmla="*/ 135 w 135"/>
              <a:gd name="T3" fmla="*/ 58 h 135"/>
              <a:gd name="T4" fmla="*/ 122 w 135"/>
              <a:gd name="T5" fmla="*/ 55 h 135"/>
              <a:gd name="T6" fmla="*/ 118 w 135"/>
              <a:gd name="T7" fmla="*/ 45 h 135"/>
              <a:gd name="T8" fmla="*/ 128 w 135"/>
              <a:gd name="T9" fmla="*/ 34 h 135"/>
              <a:gd name="T10" fmla="*/ 117 w 135"/>
              <a:gd name="T11" fmla="*/ 20 h 135"/>
              <a:gd name="T12" fmla="*/ 104 w 135"/>
              <a:gd name="T13" fmla="*/ 26 h 135"/>
              <a:gd name="T14" fmla="*/ 96 w 135"/>
              <a:gd name="T15" fmla="*/ 19 h 135"/>
              <a:gd name="T16" fmla="*/ 97 w 135"/>
              <a:gd name="T17" fmla="*/ 5 h 135"/>
              <a:gd name="T18" fmla="*/ 80 w 135"/>
              <a:gd name="T19" fmla="*/ 0 h 135"/>
              <a:gd name="T20" fmla="*/ 73 w 135"/>
              <a:gd name="T21" fmla="*/ 12 h 135"/>
              <a:gd name="T22" fmla="*/ 67 w 135"/>
              <a:gd name="T23" fmla="*/ 12 h 135"/>
              <a:gd name="T24" fmla="*/ 62 w 135"/>
              <a:gd name="T25" fmla="*/ 12 h 135"/>
              <a:gd name="T26" fmla="*/ 55 w 135"/>
              <a:gd name="T27" fmla="*/ 0 h 135"/>
              <a:gd name="T28" fmla="*/ 38 w 135"/>
              <a:gd name="T29" fmla="*/ 5 h 135"/>
              <a:gd name="T30" fmla="*/ 39 w 135"/>
              <a:gd name="T31" fmla="*/ 19 h 135"/>
              <a:gd name="T32" fmla="*/ 30 w 135"/>
              <a:gd name="T33" fmla="*/ 26 h 135"/>
              <a:gd name="T34" fmla="*/ 18 w 135"/>
              <a:gd name="T35" fmla="*/ 20 h 135"/>
              <a:gd name="T36" fmla="*/ 7 w 135"/>
              <a:gd name="T37" fmla="*/ 34 h 135"/>
              <a:gd name="T38" fmla="*/ 17 w 135"/>
              <a:gd name="T39" fmla="*/ 45 h 135"/>
              <a:gd name="T40" fmla="*/ 13 w 135"/>
              <a:gd name="T41" fmla="*/ 55 h 135"/>
              <a:gd name="T42" fmla="*/ 0 w 135"/>
              <a:gd name="T43" fmla="*/ 58 h 135"/>
              <a:gd name="T44" fmla="*/ 0 w 135"/>
              <a:gd name="T45" fmla="*/ 76 h 135"/>
              <a:gd name="T46" fmla="*/ 13 w 135"/>
              <a:gd name="T47" fmla="*/ 79 h 135"/>
              <a:gd name="T48" fmla="*/ 17 w 135"/>
              <a:gd name="T49" fmla="*/ 90 h 135"/>
              <a:gd name="T50" fmla="*/ 7 w 135"/>
              <a:gd name="T51" fmla="*/ 100 h 135"/>
              <a:gd name="T52" fmla="*/ 18 w 135"/>
              <a:gd name="T53" fmla="*/ 114 h 135"/>
              <a:gd name="T54" fmla="*/ 31 w 135"/>
              <a:gd name="T55" fmla="*/ 109 h 135"/>
              <a:gd name="T56" fmla="*/ 39 w 135"/>
              <a:gd name="T57" fmla="*/ 115 h 135"/>
              <a:gd name="T58" fmla="*/ 38 w 135"/>
              <a:gd name="T59" fmla="*/ 129 h 135"/>
              <a:gd name="T60" fmla="*/ 55 w 135"/>
              <a:gd name="T61" fmla="*/ 135 h 135"/>
              <a:gd name="T62" fmla="*/ 62 w 135"/>
              <a:gd name="T63" fmla="*/ 122 h 135"/>
              <a:gd name="T64" fmla="*/ 68 w 135"/>
              <a:gd name="T65" fmla="*/ 123 h 135"/>
              <a:gd name="T66" fmla="*/ 73 w 135"/>
              <a:gd name="T67" fmla="*/ 122 h 135"/>
              <a:gd name="T68" fmla="*/ 80 w 135"/>
              <a:gd name="T69" fmla="*/ 135 h 135"/>
              <a:gd name="T70" fmla="*/ 97 w 135"/>
              <a:gd name="T71" fmla="*/ 129 h 135"/>
              <a:gd name="T72" fmla="*/ 96 w 135"/>
              <a:gd name="T73" fmla="*/ 115 h 135"/>
              <a:gd name="T74" fmla="*/ 104 w 135"/>
              <a:gd name="T75" fmla="*/ 109 h 135"/>
              <a:gd name="T76" fmla="*/ 117 w 135"/>
              <a:gd name="T77" fmla="*/ 114 h 135"/>
              <a:gd name="T78" fmla="*/ 128 w 135"/>
              <a:gd name="T79" fmla="*/ 100 h 135"/>
              <a:gd name="T80" fmla="*/ 118 w 135"/>
              <a:gd name="T81" fmla="*/ 89 h 135"/>
              <a:gd name="T82" fmla="*/ 122 w 135"/>
              <a:gd name="T83" fmla="*/ 79 h 135"/>
              <a:gd name="T84" fmla="*/ 135 w 135"/>
              <a:gd name="T85" fmla="*/ 76 h 135"/>
              <a:gd name="T86" fmla="*/ 67 w 135"/>
              <a:gd name="T87" fmla="*/ 107 h 135"/>
              <a:gd name="T88" fmla="*/ 28 w 135"/>
              <a:gd name="T89" fmla="*/ 67 h 135"/>
              <a:gd name="T90" fmla="*/ 67 w 135"/>
              <a:gd name="T91" fmla="*/ 27 h 135"/>
              <a:gd name="T92" fmla="*/ 107 w 135"/>
              <a:gd name="T93" fmla="*/ 67 h 135"/>
              <a:gd name="T94" fmla="*/ 67 w 135"/>
              <a:gd name="T95" fmla="*/ 107 h 1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35"/>
              <a:gd name="T145" fmla="*/ 0 h 135"/>
              <a:gd name="T146" fmla="*/ 135 w 135"/>
              <a:gd name="T147" fmla="*/ 135 h 1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35" h="135">
                <a:moveTo>
                  <a:pt x="135" y="76"/>
                </a:moveTo>
                <a:cubicBezTo>
                  <a:pt x="135" y="58"/>
                  <a:pt x="135" y="58"/>
                  <a:pt x="135" y="58"/>
                </a:cubicBezTo>
                <a:cubicBezTo>
                  <a:pt x="122" y="55"/>
                  <a:pt x="122" y="55"/>
                  <a:pt x="122" y="55"/>
                </a:cubicBezTo>
                <a:cubicBezTo>
                  <a:pt x="121" y="52"/>
                  <a:pt x="120" y="48"/>
                  <a:pt x="118" y="45"/>
                </a:cubicBezTo>
                <a:cubicBezTo>
                  <a:pt x="128" y="34"/>
                  <a:pt x="128" y="34"/>
                  <a:pt x="128" y="34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2" y="23"/>
                  <a:pt x="99" y="21"/>
                  <a:pt x="96" y="19"/>
                </a:cubicBezTo>
                <a:cubicBezTo>
                  <a:pt x="97" y="5"/>
                  <a:pt x="97" y="5"/>
                  <a:pt x="97" y="5"/>
                </a:cubicBezTo>
                <a:cubicBezTo>
                  <a:pt x="80" y="0"/>
                  <a:pt x="80" y="0"/>
                  <a:pt x="80" y="0"/>
                </a:cubicBezTo>
                <a:cubicBezTo>
                  <a:pt x="73" y="12"/>
                  <a:pt x="73" y="12"/>
                  <a:pt x="73" y="12"/>
                </a:cubicBezTo>
                <a:cubicBezTo>
                  <a:pt x="71" y="12"/>
                  <a:pt x="69" y="12"/>
                  <a:pt x="67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5" y="0"/>
                  <a:pt x="55" y="0"/>
                  <a:pt x="55" y="0"/>
                </a:cubicBezTo>
                <a:cubicBezTo>
                  <a:pt x="38" y="5"/>
                  <a:pt x="38" y="5"/>
                  <a:pt x="38" y="5"/>
                </a:cubicBezTo>
                <a:cubicBezTo>
                  <a:pt x="39" y="19"/>
                  <a:pt x="39" y="19"/>
                  <a:pt x="39" y="19"/>
                </a:cubicBezTo>
                <a:cubicBezTo>
                  <a:pt x="36" y="21"/>
                  <a:pt x="33" y="23"/>
                  <a:pt x="30" y="26"/>
                </a:cubicBezTo>
                <a:cubicBezTo>
                  <a:pt x="18" y="20"/>
                  <a:pt x="18" y="20"/>
                  <a:pt x="18" y="20"/>
                </a:cubicBezTo>
                <a:cubicBezTo>
                  <a:pt x="7" y="34"/>
                  <a:pt x="7" y="34"/>
                  <a:pt x="7" y="34"/>
                </a:cubicBezTo>
                <a:cubicBezTo>
                  <a:pt x="17" y="45"/>
                  <a:pt x="17" y="45"/>
                  <a:pt x="17" y="45"/>
                </a:cubicBezTo>
                <a:cubicBezTo>
                  <a:pt x="15" y="48"/>
                  <a:pt x="14" y="52"/>
                  <a:pt x="13" y="5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76"/>
                  <a:pt x="0" y="76"/>
                  <a:pt x="0" y="76"/>
                </a:cubicBezTo>
                <a:cubicBezTo>
                  <a:pt x="13" y="79"/>
                  <a:pt x="13" y="79"/>
                  <a:pt x="13" y="79"/>
                </a:cubicBezTo>
                <a:cubicBezTo>
                  <a:pt x="14" y="83"/>
                  <a:pt x="15" y="86"/>
                  <a:pt x="17" y="90"/>
                </a:cubicBezTo>
                <a:cubicBezTo>
                  <a:pt x="7" y="100"/>
                  <a:pt x="7" y="100"/>
                  <a:pt x="7" y="100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3" y="111"/>
                  <a:pt x="36" y="113"/>
                  <a:pt x="39" y="115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55" y="135"/>
                  <a:pt x="55" y="135"/>
                  <a:pt x="55" y="135"/>
                </a:cubicBezTo>
                <a:cubicBezTo>
                  <a:pt x="62" y="122"/>
                  <a:pt x="62" y="122"/>
                  <a:pt x="62" y="122"/>
                </a:cubicBezTo>
                <a:cubicBezTo>
                  <a:pt x="64" y="123"/>
                  <a:pt x="66" y="123"/>
                  <a:pt x="68" y="123"/>
                </a:cubicBezTo>
                <a:cubicBezTo>
                  <a:pt x="69" y="123"/>
                  <a:pt x="71" y="123"/>
                  <a:pt x="73" y="122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9" y="113"/>
                  <a:pt x="102" y="111"/>
                  <a:pt x="104" y="109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20" y="86"/>
                  <a:pt x="121" y="83"/>
                  <a:pt x="122" y="79"/>
                </a:cubicBezTo>
                <a:lnTo>
                  <a:pt x="135" y="76"/>
                </a:lnTo>
                <a:close/>
                <a:moveTo>
                  <a:pt x="67" y="107"/>
                </a:moveTo>
                <a:cubicBezTo>
                  <a:pt x="46" y="107"/>
                  <a:pt x="28" y="89"/>
                  <a:pt x="28" y="67"/>
                </a:cubicBezTo>
                <a:cubicBezTo>
                  <a:pt x="28" y="45"/>
                  <a:pt x="46" y="27"/>
                  <a:pt x="67" y="27"/>
                </a:cubicBezTo>
                <a:cubicBezTo>
                  <a:pt x="89" y="27"/>
                  <a:pt x="107" y="45"/>
                  <a:pt x="107" y="67"/>
                </a:cubicBezTo>
                <a:cubicBezTo>
                  <a:pt x="107" y="89"/>
                  <a:pt x="89" y="107"/>
                  <a:pt x="67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91438" y="6591694"/>
            <a:ext cx="339725" cy="147244"/>
          </a:xfrm>
          <a:custGeom>
            <a:avLst/>
            <a:gdLst>
              <a:gd name="T0" fmla="*/ 103 w 205"/>
              <a:gd name="T1" fmla="*/ 19 h 89"/>
              <a:gd name="T2" fmla="*/ 47 w 205"/>
              <a:gd name="T3" fmla="*/ 0 h 89"/>
              <a:gd name="T4" fmla="*/ 0 w 205"/>
              <a:gd name="T5" fmla="*/ 0 h 89"/>
              <a:gd name="T6" fmla="*/ 0 w 205"/>
              <a:gd name="T7" fmla="*/ 67 h 89"/>
              <a:gd name="T8" fmla="*/ 22 w 205"/>
              <a:gd name="T9" fmla="*/ 89 h 89"/>
              <a:gd name="T10" fmla="*/ 183 w 205"/>
              <a:gd name="T11" fmla="*/ 89 h 89"/>
              <a:gd name="T12" fmla="*/ 205 w 205"/>
              <a:gd name="T13" fmla="*/ 67 h 89"/>
              <a:gd name="T14" fmla="*/ 205 w 205"/>
              <a:gd name="T15" fmla="*/ 0 h 89"/>
              <a:gd name="T16" fmla="*/ 158 w 205"/>
              <a:gd name="T17" fmla="*/ 0 h 89"/>
              <a:gd name="T18" fmla="*/ 103 w 205"/>
              <a:gd name="T19" fmla="*/ 19 h 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5"/>
              <a:gd name="T31" fmla="*/ 0 h 89"/>
              <a:gd name="T32" fmla="*/ 205 w 205"/>
              <a:gd name="T33" fmla="*/ 89 h 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5" h="89">
                <a:moveTo>
                  <a:pt x="103" y="19"/>
                </a:moveTo>
                <a:cubicBezTo>
                  <a:pt x="82" y="19"/>
                  <a:pt x="62" y="12"/>
                  <a:pt x="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10" y="89"/>
                  <a:pt x="22" y="89"/>
                </a:cubicBezTo>
                <a:cubicBezTo>
                  <a:pt x="183" y="89"/>
                  <a:pt x="183" y="89"/>
                  <a:pt x="183" y="89"/>
                </a:cubicBezTo>
                <a:cubicBezTo>
                  <a:pt x="195" y="89"/>
                  <a:pt x="205" y="79"/>
                  <a:pt x="205" y="67"/>
                </a:cubicBezTo>
                <a:cubicBezTo>
                  <a:pt x="205" y="0"/>
                  <a:pt x="205" y="0"/>
                  <a:pt x="205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43" y="12"/>
                  <a:pt x="124" y="19"/>
                  <a:pt x="103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 noChangeArrowheads="1"/>
          </p:cNvSpPr>
          <p:nvPr/>
        </p:nvSpPr>
        <p:spPr bwMode="auto">
          <a:xfrm>
            <a:off x="7691438" y="6403975"/>
            <a:ext cx="339725" cy="194697"/>
          </a:xfrm>
          <a:custGeom>
            <a:avLst/>
            <a:gdLst>
              <a:gd name="T0" fmla="*/ 183 w 205"/>
              <a:gd name="T1" fmla="*/ 42 h 118"/>
              <a:gd name="T2" fmla="*/ 180 w 205"/>
              <a:gd name="T3" fmla="*/ 42 h 118"/>
              <a:gd name="T4" fmla="*/ 154 w 205"/>
              <a:gd name="T5" fmla="*/ 42 h 118"/>
              <a:gd name="T6" fmla="*/ 154 w 205"/>
              <a:gd name="T7" fmla="*/ 22 h 118"/>
              <a:gd name="T8" fmla="*/ 132 w 205"/>
              <a:gd name="T9" fmla="*/ 0 h 118"/>
              <a:gd name="T10" fmla="*/ 73 w 205"/>
              <a:gd name="T11" fmla="*/ 0 h 118"/>
              <a:gd name="T12" fmla="*/ 51 w 205"/>
              <a:gd name="T13" fmla="*/ 22 h 118"/>
              <a:gd name="T14" fmla="*/ 51 w 205"/>
              <a:gd name="T15" fmla="*/ 42 h 118"/>
              <a:gd name="T16" fmla="*/ 25 w 205"/>
              <a:gd name="T17" fmla="*/ 42 h 118"/>
              <a:gd name="T18" fmla="*/ 22 w 205"/>
              <a:gd name="T19" fmla="*/ 42 h 118"/>
              <a:gd name="T20" fmla="*/ 0 w 205"/>
              <a:gd name="T21" fmla="*/ 64 h 118"/>
              <a:gd name="T22" fmla="*/ 0 w 205"/>
              <a:gd name="T23" fmla="*/ 101 h 118"/>
              <a:gd name="T24" fmla="*/ 54 w 205"/>
              <a:gd name="T25" fmla="*/ 101 h 118"/>
              <a:gd name="T26" fmla="*/ 103 w 205"/>
              <a:gd name="T27" fmla="*/ 118 h 118"/>
              <a:gd name="T28" fmla="*/ 151 w 205"/>
              <a:gd name="T29" fmla="*/ 101 h 118"/>
              <a:gd name="T30" fmla="*/ 205 w 205"/>
              <a:gd name="T31" fmla="*/ 101 h 118"/>
              <a:gd name="T32" fmla="*/ 205 w 205"/>
              <a:gd name="T33" fmla="*/ 64 h 118"/>
              <a:gd name="T34" fmla="*/ 183 w 205"/>
              <a:gd name="T35" fmla="*/ 42 h 118"/>
              <a:gd name="T36" fmla="*/ 67 w 205"/>
              <a:gd name="T37" fmla="*/ 26 h 118"/>
              <a:gd name="T38" fmla="*/ 67 w 205"/>
              <a:gd name="T39" fmla="*/ 22 h 118"/>
              <a:gd name="T40" fmla="*/ 73 w 205"/>
              <a:gd name="T41" fmla="*/ 17 h 118"/>
              <a:gd name="T42" fmla="*/ 132 w 205"/>
              <a:gd name="T43" fmla="*/ 17 h 118"/>
              <a:gd name="T44" fmla="*/ 138 w 205"/>
              <a:gd name="T45" fmla="*/ 22 h 118"/>
              <a:gd name="T46" fmla="*/ 138 w 205"/>
              <a:gd name="T47" fmla="*/ 26 h 118"/>
              <a:gd name="T48" fmla="*/ 138 w 205"/>
              <a:gd name="T49" fmla="*/ 42 h 118"/>
              <a:gd name="T50" fmla="*/ 67 w 205"/>
              <a:gd name="T51" fmla="*/ 42 h 118"/>
              <a:gd name="T52" fmla="*/ 67 w 205"/>
              <a:gd name="T53" fmla="*/ 26 h 118"/>
              <a:gd name="T54" fmla="*/ 101 w 205"/>
              <a:gd name="T55" fmla="*/ 101 h 118"/>
              <a:gd name="T56" fmla="*/ 85 w 205"/>
              <a:gd name="T57" fmla="*/ 86 h 118"/>
              <a:gd name="T58" fmla="*/ 101 w 205"/>
              <a:gd name="T59" fmla="*/ 70 h 118"/>
              <a:gd name="T60" fmla="*/ 117 w 205"/>
              <a:gd name="T61" fmla="*/ 86 h 118"/>
              <a:gd name="T62" fmla="*/ 101 w 205"/>
              <a:gd name="T63" fmla="*/ 101 h 1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05"/>
              <a:gd name="T97" fmla="*/ 0 h 118"/>
              <a:gd name="T98" fmla="*/ 205 w 205"/>
              <a:gd name="T99" fmla="*/ 118 h 1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05" h="118">
                <a:moveTo>
                  <a:pt x="183" y="42"/>
                </a:moveTo>
                <a:cubicBezTo>
                  <a:pt x="180" y="42"/>
                  <a:pt x="180" y="42"/>
                  <a:pt x="180" y="42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4" y="22"/>
                  <a:pt x="154" y="22"/>
                  <a:pt x="154" y="22"/>
                </a:cubicBezTo>
                <a:cubicBezTo>
                  <a:pt x="154" y="10"/>
                  <a:pt x="144" y="0"/>
                  <a:pt x="13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61" y="0"/>
                  <a:pt x="51" y="10"/>
                  <a:pt x="51" y="22"/>
                </a:cubicBezTo>
                <a:cubicBezTo>
                  <a:pt x="51" y="42"/>
                  <a:pt x="51" y="42"/>
                  <a:pt x="51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10" y="42"/>
                  <a:pt x="0" y="52"/>
                  <a:pt x="0" y="64"/>
                </a:cubicBezTo>
                <a:cubicBezTo>
                  <a:pt x="0" y="101"/>
                  <a:pt x="0" y="101"/>
                  <a:pt x="0" y="101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67" y="112"/>
                  <a:pt x="84" y="118"/>
                  <a:pt x="103" y="118"/>
                </a:cubicBezTo>
                <a:cubicBezTo>
                  <a:pt x="121" y="118"/>
                  <a:pt x="138" y="112"/>
                  <a:pt x="151" y="101"/>
                </a:cubicBezTo>
                <a:cubicBezTo>
                  <a:pt x="205" y="101"/>
                  <a:pt x="205" y="101"/>
                  <a:pt x="205" y="101"/>
                </a:cubicBezTo>
                <a:cubicBezTo>
                  <a:pt x="205" y="64"/>
                  <a:pt x="205" y="64"/>
                  <a:pt x="205" y="64"/>
                </a:cubicBezTo>
                <a:cubicBezTo>
                  <a:pt x="205" y="52"/>
                  <a:pt x="195" y="42"/>
                  <a:pt x="183" y="42"/>
                </a:cubicBezTo>
                <a:close/>
                <a:moveTo>
                  <a:pt x="67" y="26"/>
                </a:moveTo>
                <a:cubicBezTo>
                  <a:pt x="67" y="22"/>
                  <a:pt x="67" y="22"/>
                  <a:pt x="67" y="22"/>
                </a:cubicBezTo>
                <a:cubicBezTo>
                  <a:pt x="67" y="19"/>
                  <a:pt x="70" y="17"/>
                  <a:pt x="73" y="17"/>
                </a:cubicBezTo>
                <a:cubicBezTo>
                  <a:pt x="132" y="17"/>
                  <a:pt x="132" y="17"/>
                  <a:pt x="132" y="17"/>
                </a:cubicBezTo>
                <a:cubicBezTo>
                  <a:pt x="135" y="17"/>
                  <a:pt x="138" y="19"/>
                  <a:pt x="138" y="22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67" y="42"/>
                  <a:pt x="67" y="42"/>
                  <a:pt x="67" y="42"/>
                </a:cubicBezTo>
                <a:lnTo>
                  <a:pt x="67" y="26"/>
                </a:lnTo>
                <a:close/>
                <a:moveTo>
                  <a:pt x="101" y="101"/>
                </a:moveTo>
                <a:cubicBezTo>
                  <a:pt x="92" y="101"/>
                  <a:pt x="85" y="94"/>
                  <a:pt x="85" y="86"/>
                </a:cubicBezTo>
                <a:cubicBezTo>
                  <a:pt x="85" y="77"/>
                  <a:pt x="92" y="70"/>
                  <a:pt x="101" y="70"/>
                </a:cubicBezTo>
                <a:cubicBezTo>
                  <a:pt x="110" y="70"/>
                  <a:pt x="117" y="77"/>
                  <a:pt x="117" y="86"/>
                </a:cubicBezTo>
                <a:cubicBezTo>
                  <a:pt x="117" y="94"/>
                  <a:pt x="110" y="101"/>
                  <a:pt x="101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30276" y="6657912"/>
            <a:ext cx="93906" cy="93726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402263" y="6418263"/>
            <a:ext cx="349250" cy="253719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38957" y="6350000"/>
            <a:ext cx="76871" cy="388938"/>
          </a:xfrm>
          <a:custGeom>
            <a:avLst/>
            <a:gdLst>
              <a:gd name="T0" fmla="*/ 64 w 64"/>
              <a:gd name="T1" fmla="*/ 289 h 321"/>
              <a:gd name="T2" fmla="*/ 32 w 64"/>
              <a:gd name="T3" fmla="*/ 321 h 321"/>
              <a:gd name="T4" fmla="*/ 0 w 64"/>
              <a:gd name="T5" fmla="*/ 289 h 321"/>
              <a:gd name="T6" fmla="*/ 0 w 64"/>
              <a:gd name="T7" fmla="*/ 32 h 321"/>
              <a:gd name="T8" fmla="*/ 32 w 64"/>
              <a:gd name="T9" fmla="*/ 0 h 321"/>
              <a:gd name="T10" fmla="*/ 64 w 64"/>
              <a:gd name="T11" fmla="*/ 32 h 321"/>
              <a:gd name="T12" fmla="*/ 64 w 64"/>
              <a:gd name="T13" fmla="*/ 289 h 32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"/>
              <a:gd name="T22" fmla="*/ 0 h 321"/>
              <a:gd name="T23" fmla="*/ 64 w 64"/>
              <a:gd name="T24" fmla="*/ 321 h 32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" h="321">
                <a:moveTo>
                  <a:pt x="64" y="289"/>
                </a:moveTo>
                <a:cubicBezTo>
                  <a:pt x="64" y="307"/>
                  <a:pt x="49" y="321"/>
                  <a:pt x="32" y="321"/>
                </a:cubicBezTo>
                <a:cubicBezTo>
                  <a:pt x="14" y="321"/>
                  <a:pt x="0" y="307"/>
                  <a:pt x="0" y="28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lnTo>
                  <a:pt x="64" y="2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26213" y="6587303"/>
            <a:ext cx="76017" cy="151635"/>
          </a:xfrm>
          <a:custGeom>
            <a:avLst/>
            <a:gdLst>
              <a:gd name="T0" fmla="*/ 63 w 63"/>
              <a:gd name="T1" fmla="*/ 93 h 125"/>
              <a:gd name="T2" fmla="*/ 32 w 63"/>
              <a:gd name="T3" fmla="*/ 125 h 125"/>
              <a:gd name="T4" fmla="*/ 0 w 63"/>
              <a:gd name="T5" fmla="*/ 93 h 125"/>
              <a:gd name="T6" fmla="*/ 0 w 63"/>
              <a:gd name="T7" fmla="*/ 32 h 125"/>
              <a:gd name="T8" fmla="*/ 32 w 63"/>
              <a:gd name="T9" fmla="*/ 0 h 125"/>
              <a:gd name="T10" fmla="*/ 63 w 63"/>
              <a:gd name="T11" fmla="*/ 32 h 125"/>
              <a:gd name="T12" fmla="*/ 63 w 63"/>
              <a:gd name="T13" fmla="*/ 93 h 1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"/>
              <a:gd name="T22" fmla="*/ 0 h 125"/>
              <a:gd name="T23" fmla="*/ 63 w 63"/>
              <a:gd name="T24" fmla="*/ 125 h 1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" h="125">
                <a:moveTo>
                  <a:pt x="63" y="93"/>
                </a:moveTo>
                <a:cubicBezTo>
                  <a:pt x="63" y="111"/>
                  <a:pt x="49" y="125"/>
                  <a:pt x="32" y="125"/>
                </a:cubicBezTo>
                <a:cubicBezTo>
                  <a:pt x="14" y="125"/>
                  <a:pt x="0" y="111"/>
                  <a:pt x="0" y="9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2"/>
                </a:cubicBezTo>
                <a:lnTo>
                  <a:pt x="63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52554" y="6475077"/>
            <a:ext cx="76871" cy="263861"/>
          </a:xfrm>
          <a:custGeom>
            <a:avLst/>
            <a:gdLst>
              <a:gd name="T0" fmla="*/ 64 w 64"/>
              <a:gd name="T1" fmla="*/ 186 h 218"/>
              <a:gd name="T2" fmla="*/ 32 w 64"/>
              <a:gd name="T3" fmla="*/ 218 h 218"/>
              <a:gd name="T4" fmla="*/ 0 w 64"/>
              <a:gd name="T5" fmla="*/ 186 h 218"/>
              <a:gd name="T6" fmla="*/ 0 w 64"/>
              <a:gd name="T7" fmla="*/ 32 h 218"/>
              <a:gd name="T8" fmla="*/ 32 w 64"/>
              <a:gd name="T9" fmla="*/ 0 h 218"/>
              <a:gd name="T10" fmla="*/ 64 w 64"/>
              <a:gd name="T11" fmla="*/ 32 h 218"/>
              <a:gd name="T12" fmla="*/ 64 w 64"/>
              <a:gd name="T13" fmla="*/ 186 h 2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"/>
              <a:gd name="T22" fmla="*/ 0 h 218"/>
              <a:gd name="T23" fmla="*/ 64 w 64"/>
              <a:gd name="T24" fmla="*/ 218 h 2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" h="218">
                <a:moveTo>
                  <a:pt x="64" y="186"/>
                </a:moveTo>
                <a:cubicBezTo>
                  <a:pt x="64" y="204"/>
                  <a:pt x="49" y="218"/>
                  <a:pt x="32" y="218"/>
                </a:cubicBezTo>
                <a:cubicBezTo>
                  <a:pt x="14" y="218"/>
                  <a:pt x="0" y="204"/>
                  <a:pt x="0" y="18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lnTo>
                  <a:pt x="64" y="1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7787722" y="267388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7691438" y="247595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2162575" y="2722681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557877" y="2441427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7787722" y="4225444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7691438" y="4027510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2162575" y="4274237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557877" y="3992983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229285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604180371"/>
              </p:ext>
            </p:extLst>
          </p:nvPr>
        </p:nvGraphicFramePr>
        <p:xfrm>
          <a:off x="618505" y="1786397"/>
          <a:ext cx="3028950" cy="2019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01867501"/>
              </p:ext>
            </p:extLst>
          </p:nvPr>
        </p:nvGraphicFramePr>
        <p:xfrm>
          <a:off x="3298282" y="1786397"/>
          <a:ext cx="3028950" cy="2019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55395015"/>
              </p:ext>
            </p:extLst>
          </p:nvPr>
        </p:nvGraphicFramePr>
        <p:xfrm>
          <a:off x="5978059" y="1786397"/>
          <a:ext cx="3028950" cy="2019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930389659"/>
              </p:ext>
            </p:extLst>
          </p:nvPr>
        </p:nvGraphicFramePr>
        <p:xfrm>
          <a:off x="8671777" y="1786397"/>
          <a:ext cx="3028950" cy="2019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70981" y="2498657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24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400" b="1" dirty="0">
              <a:solidFill>
                <a:srgbClr val="E0000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04733" y="2498657"/>
            <a:ext cx="152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r>
              <a:rPr lang="en-US" altLang="zh-CN" sz="24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400" b="1" dirty="0">
              <a:solidFill>
                <a:srgbClr val="E0000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765382" y="2498656"/>
            <a:ext cx="152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en-US" altLang="zh-CN" sz="24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400" b="1" dirty="0">
              <a:solidFill>
                <a:srgbClr val="E0000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586177" y="2498657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</a:t>
            </a:r>
            <a:r>
              <a:rPr lang="en-US" altLang="zh-CN" sz="2400" b="1" dirty="0">
                <a:solidFill>
                  <a:srgbClr val="E000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400" b="1" dirty="0">
              <a:solidFill>
                <a:srgbClr val="E0000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323629" y="3805698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1166993" y="4147540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003406" y="3805698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3846770" y="4147540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637167" y="3805698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6480531" y="4147540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9379975" y="3805698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9" name="出自【趣你的PPT】(微信:qunideppt)：最优质的PPT资源库"/>
          <p:cNvSpPr txBox="1">
            <a:spLocks/>
          </p:cNvSpPr>
          <p:nvPr/>
        </p:nvSpPr>
        <p:spPr>
          <a:xfrm>
            <a:off x="9223339" y="4147540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207456" y="5369961"/>
            <a:ext cx="977708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67794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出自【趣你的PPT】(微信:qunideppt)：最优质的PPT资源库"/>
          <p:cNvSpPr/>
          <p:nvPr/>
        </p:nvSpPr>
        <p:spPr>
          <a:xfrm>
            <a:off x="5187984" y="4489699"/>
            <a:ext cx="831273" cy="831273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en-GB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5383494" y="4682014"/>
            <a:ext cx="464344" cy="465138"/>
          </a:xfrm>
          <a:custGeom>
            <a:avLst/>
            <a:gdLst>
              <a:gd name="T0" fmla="+- 0 10800 1271"/>
              <a:gd name="T1" fmla="*/ T0 w 19058"/>
              <a:gd name="T2" fmla="+- 0 10799 1270"/>
              <a:gd name="T3" fmla="*/ 10799 h 19059"/>
              <a:gd name="T4" fmla="+- 0 10800 1271"/>
              <a:gd name="T5" fmla="*/ T4 w 19058"/>
              <a:gd name="T6" fmla="+- 0 10799 1270"/>
              <a:gd name="T7" fmla="*/ 10799 h 19059"/>
              <a:gd name="T8" fmla="+- 0 10800 1271"/>
              <a:gd name="T9" fmla="*/ T8 w 19058"/>
              <a:gd name="T10" fmla="+- 0 10799 1270"/>
              <a:gd name="T11" fmla="*/ 10799 h 19059"/>
              <a:gd name="T12" fmla="+- 0 10800 1271"/>
              <a:gd name="T13" fmla="*/ T12 w 19058"/>
              <a:gd name="T14" fmla="+- 0 10799 1270"/>
              <a:gd name="T15" fmla="*/ 10799 h 1905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058" h="19059">
                <a:moveTo>
                  <a:pt x="6430" y="17268"/>
                </a:moveTo>
                <a:cubicBezTo>
                  <a:pt x="2162" y="15559"/>
                  <a:pt x="82" y="10698"/>
                  <a:pt x="1790" y="6431"/>
                </a:cubicBezTo>
                <a:cubicBezTo>
                  <a:pt x="3499" y="2164"/>
                  <a:pt x="8360" y="81"/>
                  <a:pt x="12627" y="1791"/>
                </a:cubicBezTo>
                <a:cubicBezTo>
                  <a:pt x="16894" y="3499"/>
                  <a:pt x="18975" y="8361"/>
                  <a:pt x="17267" y="12628"/>
                </a:cubicBezTo>
                <a:cubicBezTo>
                  <a:pt x="15558" y="16895"/>
                  <a:pt x="10696" y="18976"/>
                  <a:pt x="6430" y="17268"/>
                </a:cubicBezTo>
                <a:moveTo>
                  <a:pt x="13070" y="685"/>
                </a:moveTo>
                <a:cubicBezTo>
                  <a:pt x="8186" y="-1270"/>
                  <a:pt x="2641" y="1103"/>
                  <a:pt x="685" y="5987"/>
                </a:cubicBezTo>
                <a:cubicBezTo>
                  <a:pt x="-1271" y="10872"/>
                  <a:pt x="1103" y="16418"/>
                  <a:pt x="5987" y="18373"/>
                </a:cubicBezTo>
                <a:cubicBezTo>
                  <a:pt x="10871" y="20330"/>
                  <a:pt x="16416" y="17955"/>
                  <a:pt x="18373" y="13071"/>
                </a:cubicBezTo>
                <a:cubicBezTo>
                  <a:pt x="20329" y="8186"/>
                  <a:pt x="17954" y="2641"/>
                  <a:pt x="13070" y="68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5586694" y="4885214"/>
            <a:ext cx="57944" cy="57944"/>
          </a:xfrm>
          <a:custGeom>
            <a:avLst/>
            <a:gdLst>
              <a:gd name="T0" fmla="+- 0 10801 1272"/>
              <a:gd name="T1" fmla="*/ T0 w 19059"/>
              <a:gd name="T2" fmla="+- 0 10800 1272"/>
              <a:gd name="T3" fmla="*/ 10800 h 19056"/>
              <a:gd name="T4" fmla="+- 0 10801 1272"/>
              <a:gd name="T5" fmla="*/ T4 w 19059"/>
              <a:gd name="T6" fmla="+- 0 10800 1272"/>
              <a:gd name="T7" fmla="*/ 10800 h 19056"/>
              <a:gd name="T8" fmla="+- 0 10801 1272"/>
              <a:gd name="T9" fmla="*/ T8 w 19059"/>
              <a:gd name="T10" fmla="+- 0 10800 1272"/>
              <a:gd name="T11" fmla="*/ 10800 h 19056"/>
              <a:gd name="T12" fmla="+- 0 10801 1272"/>
              <a:gd name="T13" fmla="*/ T12 w 19059"/>
              <a:gd name="T14" fmla="+- 0 10800 1272"/>
              <a:gd name="T15" fmla="*/ 10800 h 1905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059" h="19056">
                <a:moveTo>
                  <a:pt x="7753" y="13951"/>
                </a:moveTo>
                <a:cubicBezTo>
                  <a:pt x="5315" y="12969"/>
                  <a:pt x="4129" y="10197"/>
                  <a:pt x="5101" y="7755"/>
                </a:cubicBezTo>
                <a:cubicBezTo>
                  <a:pt x="6083" y="5323"/>
                  <a:pt x="8860" y="4132"/>
                  <a:pt x="11298" y="5104"/>
                </a:cubicBezTo>
                <a:cubicBezTo>
                  <a:pt x="13735" y="6081"/>
                  <a:pt x="14926" y="8858"/>
                  <a:pt x="13949" y="11300"/>
                </a:cubicBezTo>
                <a:cubicBezTo>
                  <a:pt x="12972" y="13737"/>
                  <a:pt x="10195" y="14923"/>
                  <a:pt x="7753" y="13951"/>
                </a:cubicBezTo>
                <a:moveTo>
                  <a:pt x="13070" y="686"/>
                </a:moveTo>
                <a:cubicBezTo>
                  <a:pt x="8190" y="-1272"/>
                  <a:pt x="2640" y="1104"/>
                  <a:pt x="686" y="5988"/>
                </a:cubicBezTo>
                <a:cubicBezTo>
                  <a:pt x="-1272" y="10872"/>
                  <a:pt x="1105" y="16416"/>
                  <a:pt x="5985" y="18369"/>
                </a:cubicBezTo>
                <a:cubicBezTo>
                  <a:pt x="10870" y="20328"/>
                  <a:pt x="16415" y="17951"/>
                  <a:pt x="18374" y="13072"/>
                </a:cubicBezTo>
                <a:cubicBezTo>
                  <a:pt x="20328" y="8188"/>
                  <a:pt x="17960" y="2644"/>
                  <a:pt x="13070" y="6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5527956" y="4827271"/>
            <a:ext cx="174625" cy="174625"/>
          </a:xfrm>
          <a:custGeom>
            <a:avLst/>
            <a:gdLst>
              <a:gd name="T0" fmla="+- 0 10800 1271"/>
              <a:gd name="T1" fmla="*/ T0 w 19059"/>
              <a:gd name="T2" fmla="+- 0 10800 1271"/>
              <a:gd name="T3" fmla="*/ 10800 h 19058"/>
              <a:gd name="T4" fmla="+- 0 10800 1271"/>
              <a:gd name="T5" fmla="*/ T4 w 19059"/>
              <a:gd name="T6" fmla="+- 0 10800 1271"/>
              <a:gd name="T7" fmla="*/ 10800 h 19058"/>
              <a:gd name="T8" fmla="+- 0 10800 1271"/>
              <a:gd name="T9" fmla="*/ T8 w 19059"/>
              <a:gd name="T10" fmla="+- 0 10800 1271"/>
              <a:gd name="T11" fmla="*/ 10800 h 19058"/>
              <a:gd name="T12" fmla="+- 0 10800 1271"/>
              <a:gd name="T13" fmla="*/ T12 w 19059"/>
              <a:gd name="T14" fmla="+- 0 10800 1271"/>
              <a:gd name="T15" fmla="*/ 10800 h 1905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059" h="19058">
                <a:moveTo>
                  <a:pt x="7169" y="15424"/>
                </a:moveTo>
                <a:cubicBezTo>
                  <a:pt x="3916" y="14123"/>
                  <a:pt x="2331" y="10417"/>
                  <a:pt x="3632" y="7167"/>
                </a:cubicBezTo>
                <a:cubicBezTo>
                  <a:pt x="4934" y="3917"/>
                  <a:pt x="8638" y="2331"/>
                  <a:pt x="11889" y="3632"/>
                </a:cubicBezTo>
                <a:cubicBezTo>
                  <a:pt x="15141" y="4934"/>
                  <a:pt x="16728" y="8640"/>
                  <a:pt x="15425" y="11890"/>
                </a:cubicBezTo>
                <a:cubicBezTo>
                  <a:pt x="14124" y="15140"/>
                  <a:pt x="10419" y="16728"/>
                  <a:pt x="7169" y="15424"/>
                </a:cubicBezTo>
                <a:moveTo>
                  <a:pt x="13071" y="685"/>
                </a:moveTo>
                <a:cubicBezTo>
                  <a:pt x="8186" y="-1271"/>
                  <a:pt x="2639" y="1104"/>
                  <a:pt x="686" y="5987"/>
                </a:cubicBezTo>
                <a:cubicBezTo>
                  <a:pt x="-1271" y="10871"/>
                  <a:pt x="1104" y="16416"/>
                  <a:pt x="5987" y="18372"/>
                </a:cubicBezTo>
                <a:cubicBezTo>
                  <a:pt x="10874" y="20329"/>
                  <a:pt x="16418" y="17955"/>
                  <a:pt x="18375" y="13070"/>
                </a:cubicBezTo>
                <a:cubicBezTo>
                  <a:pt x="20328" y="8186"/>
                  <a:pt x="17956" y="2641"/>
                  <a:pt x="13071" y="68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5644638" y="4943158"/>
            <a:ext cx="72231" cy="74613"/>
          </a:xfrm>
          <a:custGeom>
            <a:avLst/>
            <a:gdLst>
              <a:gd name="T0" fmla="+- 0 10804 288"/>
              <a:gd name="T1" fmla="*/ T0 w 21033"/>
              <a:gd name="T2" fmla="+- 0 10798 277"/>
              <a:gd name="T3" fmla="*/ 10798 h 21043"/>
              <a:gd name="T4" fmla="+- 0 10804 288"/>
              <a:gd name="T5" fmla="*/ T4 w 21033"/>
              <a:gd name="T6" fmla="+- 0 10798 277"/>
              <a:gd name="T7" fmla="*/ 10798 h 21043"/>
              <a:gd name="T8" fmla="+- 0 10804 288"/>
              <a:gd name="T9" fmla="*/ T8 w 21033"/>
              <a:gd name="T10" fmla="+- 0 10798 277"/>
              <a:gd name="T11" fmla="*/ 10798 h 21043"/>
              <a:gd name="T12" fmla="+- 0 10804 288"/>
              <a:gd name="T13" fmla="*/ T12 w 21033"/>
              <a:gd name="T14" fmla="+- 0 10798 277"/>
              <a:gd name="T15" fmla="*/ 10798 h 2104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033" h="21043">
                <a:moveTo>
                  <a:pt x="20881" y="2825"/>
                </a:moveTo>
                <a:cubicBezTo>
                  <a:pt x="21312" y="1771"/>
                  <a:pt x="20787" y="572"/>
                  <a:pt x="19713" y="149"/>
                </a:cubicBezTo>
                <a:cubicBezTo>
                  <a:pt x="18636" y="-277"/>
                  <a:pt x="17414" y="238"/>
                  <a:pt x="16984" y="1296"/>
                </a:cubicBezTo>
                <a:lnTo>
                  <a:pt x="16980" y="1292"/>
                </a:lnTo>
                <a:cubicBezTo>
                  <a:pt x="13964" y="8692"/>
                  <a:pt x="8182" y="14184"/>
                  <a:pt x="1269" y="17089"/>
                </a:cubicBezTo>
                <a:cubicBezTo>
                  <a:pt x="207" y="17536"/>
                  <a:pt x="-288" y="18747"/>
                  <a:pt x="170" y="19789"/>
                </a:cubicBezTo>
                <a:cubicBezTo>
                  <a:pt x="629" y="20840"/>
                  <a:pt x="1863" y="21323"/>
                  <a:pt x="2924" y="20876"/>
                </a:cubicBezTo>
                <a:cubicBezTo>
                  <a:pt x="2961" y="20860"/>
                  <a:pt x="2982" y="20828"/>
                  <a:pt x="3014" y="20815"/>
                </a:cubicBezTo>
                <a:cubicBezTo>
                  <a:pt x="10874" y="17480"/>
                  <a:pt x="17451" y="11227"/>
                  <a:pt x="20877" y="2825"/>
                </a:cubicBezTo>
                <a:cubicBezTo>
                  <a:pt x="20877" y="2825"/>
                  <a:pt x="20881" y="2825"/>
                  <a:pt x="20881" y="28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5673213" y="4972527"/>
            <a:ext cx="103981" cy="106363"/>
          </a:xfrm>
          <a:custGeom>
            <a:avLst/>
            <a:gdLst>
              <a:gd name="T0" fmla="+- 0 10803 203"/>
              <a:gd name="T1" fmla="*/ T0 w 21201"/>
              <a:gd name="T2" fmla="+- 0 10798 194"/>
              <a:gd name="T3" fmla="*/ 10798 h 21209"/>
              <a:gd name="T4" fmla="+- 0 10803 203"/>
              <a:gd name="T5" fmla="*/ T4 w 21201"/>
              <a:gd name="T6" fmla="+- 0 10798 194"/>
              <a:gd name="T7" fmla="*/ 10798 h 21209"/>
              <a:gd name="T8" fmla="+- 0 10803 203"/>
              <a:gd name="T9" fmla="*/ T8 w 21201"/>
              <a:gd name="T10" fmla="+- 0 10798 194"/>
              <a:gd name="T11" fmla="*/ 10798 h 21209"/>
              <a:gd name="T12" fmla="+- 0 10803 203"/>
              <a:gd name="T13" fmla="*/ T12 w 21201"/>
              <a:gd name="T14" fmla="+- 0 10798 194"/>
              <a:gd name="T15" fmla="*/ 10798 h 2120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01" h="21209">
                <a:moveTo>
                  <a:pt x="20267" y="104"/>
                </a:moveTo>
                <a:cubicBezTo>
                  <a:pt x="19508" y="-194"/>
                  <a:pt x="18645" y="169"/>
                  <a:pt x="18339" y="912"/>
                </a:cubicBezTo>
                <a:cubicBezTo>
                  <a:pt x="14991" y="9110"/>
                  <a:pt x="8568" y="15198"/>
                  <a:pt x="894" y="18420"/>
                </a:cubicBezTo>
                <a:cubicBezTo>
                  <a:pt x="144" y="18735"/>
                  <a:pt x="-203" y="19589"/>
                  <a:pt x="121" y="20327"/>
                </a:cubicBezTo>
                <a:cubicBezTo>
                  <a:pt x="442" y="21068"/>
                  <a:pt x="1314" y="21406"/>
                  <a:pt x="2067" y="21090"/>
                </a:cubicBezTo>
                <a:cubicBezTo>
                  <a:pt x="2102" y="21073"/>
                  <a:pt x="2125" y="21042"/>
                  <a:pt x="2159" y="21025"/>
                </a:cubicBezTo>
                <a:cubicBezTo>
                  <a:pt x="10491" y="17500"/>
                  <a:pt x="17461" y="10881"/>
                  <a:pt x="21095" y="1994"/>
                </a:cubicBezTo>
                <a:cubicBezTo>
                  <a:pt x="21397" y="1250"/>
                  <a:pt x="21026" y="404"/>
                  <a:pt x="20267" y="10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5658925" y="4958239"/>
            <a:ext cx="88106" cy="89694"/>
          </a:xfrm>
          <a:custGeom>
            <a:avLst/>
            <a:gdLst>
              <a:gd name="T0" fmla="+- 0 10802 238"/>
              <a:gd name="T1" fmla="*/ T0 w 21128"/>
              <a:gd name="T2" fmla="+- 0 10797 227"/>
              <a:gd name="T3" fmla="*/ 10797 h 21141"/>
              <a:gd name="T4" fmla="+- 0 10802 238"/>
              <a:gd name="T5" fmla="*/ T4 w 21128"/>
              <a:gd name="T6" fmla="+- 0 10797 227"/>
              <a:gd name="T7" fmla="*/ 10797 h 21141"/>
              <a:gd name="T8" fmla="+- 0 10802 238"/>
              <a:gd name="T9" fmla="*/ T8 w 21128"/>
              <a:gd name="T10" fmla="+- 0 10797 227"/>
              <a:gd name="T11" fmla="*/ 10797 h 21141"/>
              <a:gd name="T12" fmla="+- 0 10802 238"/>
              <a:gd name="T13" fmla="*/ T12 w 21128"/>
              <a:gd name="T14" fmla="+- 0 10797 227"/>
              <a:gd name="T15" fmla="*/ 10797 h 2114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128" h="21141">
                <a:moveTo>
                  <a:pt x="20035" y="122"/>
                </a:moveTo>
                <a:cubicBezTo>
                  <a:pt x="19142" y="-227"/>
                  <a:pt x="18134" y="195"/>
                  <a:pt x="17778" y="1071"/>
                </a:cubicBezTo>
                <a:cubicBezTo>
                  <a:pt x="14571" y="8936"/>
                  <a:pt x="8412" y="14778"/>
                  <a:pt x="1051" y="17867"/>
                </a:cubicBezTo>
                <a:lnTo>
                  <a:pt x="1054" y="17867"/>
                </a:lnTo>
                <a:cubicBezTo>
                  <a:pt x="172" y="18240"/>
                  <a:pt x="-238" y="19242"/>
                  <a:pt x="142" y="20108"/>
                </a:cubicBezTo>
                <a:cubicBezTo>
                  <a:pt x="522" y="20973"/>
                  <a:pt x="1543" y="21372"/>
                  <a:pt x="2425" y="21003"/>
                </a:cubicBezTo>
                <a:cubicBezTo>
                  <a:pt x="2459" y="20986"/>
                  <a:pt x="2476" y="20956"/>
                  <a:pt x="2514" y="20936"/>
                </a:cubicBezTo>
                <a:cubicBezTo>
                  <a:pt x="10651" y="17491"/>
                  <a:pt x="17459" y="11027"/>
                  <a:pt x="21002" y="2339"/>
                </a:cubicBezTo>
                <a:cubicBezTo>
                  <a:pt x="21361" y="1463"/>
                  <a:pt x="20927" y="472"/>
                  <a:pt x="20035" y="12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5513669" y="4812983"/>
            <a:ext cx="73025" cy="73819"/>
          </a:xfrm>
          <a:custGeom>
            <a:avLst/>
            <a:gdLst>
              <a:gd name="T0" fmla="+- 0 10797 278"/>
              <a:gd name="T1" fmla="*/ T0 w 21039"/>
              <a:gd name="T2" fmla="+- 0 10803 281"/>
              <a:gd name="T3" fmla="*/ 10803 h 21044"/>
              <a:gd name="T4" fmla="+- 0 10797 278"/>
              <a:gd name="T5" fmla="*/ T4 w 21039"/>
              <a:gd name="T6" fmla="+- 0 10803 281"/>
              <a:gd name="T7" fmla="*/ 10803 h 21044"/>
              <a:gd name="T8" fmla="+- 0 10797 278"/>
              <a:gd name="T9" fmla="*/ T8 w 21039"/>
              <a:gd name="T10" fmla="+- 0 10803 281"/>
              <a:gd name="T11" fmla="*/ 10803 h 21044"/>
              <a:gd name="T12" fmla="+- 0 10797 278"/>
              <a:gd name="T13" fmla="*/ T12 w 21039"/>
              <a:gd name="T14" fmla="+- 0 10803 281"/>
              <a:gd name="T15" fmla="*/ 10803 h 2104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039" h="21044">
                <a:moveTo>
                  <a:pt x="20871" y="1248"/>
                </a:moveTo>
                <a:cubicBezTo>
                  <a:pt x="20411" y="197"/>
                  <a:pt x="19177" y="-281"/>
                  <a:pt x="18112" y="169"/>
                </a:cubicBezTo>
                <a:cubicBezTo>
                  <a:pt x="18075" y="181"/>
                  <a:pt x="18050" y="214"/>
                  <a:pt x="18021" y="226"/>
                </a:cubicBezTo>
                <a:cubicBezTo>
                  <a:pt x="10159" y="3562"/>
                  <a:pt x="3583" y="9820"/>
                  <a:pt x="152" y="18220"/>
                </a:cubicBezTo>
                <a:lnTo>
                  <a:pt x="148" y="18220"/>
                </a:lnTo>
                <a:cubicBezTo>
                  <a:pt x="-278" y="19278"/>
                  <a:pt x="242" y="20473"/>
                  <a:pt x="1320" y="20896"/>
                </a:cubicBezTo>
                <a:cubicBezTo>
                  <a:pt x="2398" y="21318"/>
                  <a:pt x="3620" y="20803"/>
                  <a:pt x="4046" y="19749"/>
                </a:cubicBezTo>
                <a:lnTo>
                  <a:pt x="4051" y="19749"/>
                </a:lnTo>
                <a:cubicBezTo>
                  <a:pt x="7068" y="12356"/>
                  <a:pt x="12856" y="6858"/>
                  <a:pt x="19764" y="3956"/>
                </a:cubicBezTo>
                <a:cubicBezTo>
                  <a:pt x="20830" y="3506"/>
                  <a:pt x="21322" y="2298"/>
                  <a:pt x="20871" y="124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5455725" y="4755039"/>
            <a:ext cx="103981" cy="105569"/>
          </a:xfrm>
          <a:custGeom>
            <a:avLst/>
            <a:gdLst>
              <a:gd name="T0" fmla="+- 0 10797 198"/>
              <a:gd name="T1" fmla="*/ T0 w 21199"/>
              <a:gd name="T2" fmla="+- 0 10802 198"/>
              <a:gd name="T3" fmla="*/ 10802 h 21208"/>
              <a:gd name="T4" fmla="+- 0 10797 198"/>
              <a:gd name="T5" fmla="*/ T4 w 21199"/>
              <a:gd name="T6" fmla="+- 0 10802 198"/>
              <a:gd name="T7" fmla="*/ 10802 h 21208"/>
              <a:gd name="T8" fmla="+- 0 10797 198"/>
              <a:gd name="T9" fmla="*/ T8 w 21199"/>
              <a:gd name="T10" fmla="+- 0 10802 198"/>
              <a:gd name="T11" fmla="*/ 10802 h 21208"/>
              <a:gd name="T12" fmla="+- 0 10797 198"/>
              <a:gd name="T13" fmla="*/ T12 w 21199"/>
              <a:gd name="T14" fmla="+- 0 10802 198"/>
              <a:gd name="T15" fmla="*/ 10802 h 2120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199" h="21208">
                <a:moveTo>
                  <a:pt x="21077" y="880"/>
                </a:moveTo>
                <a:cubicBezTo>
                  <a:pt x="20753" y="142"/>
                  <a:pt x="19881" y="-198"/>
                  <a:pt x="19129" y="117"/>
                </a:cubicBezTo>
                <a:cubicBezTo>
                  <a:pt x="19097" y="131"/>
                  <a:pt x="19071" y="162"/>
                  <a:pt x="19039" y="179"/>
                </a:cubicBezTo>
                <a:cubicBezTo>
                  <a:pt x="10706" y="3707"/>
                  <a:pt x="3739" y="10322"/>
                  <a:pt x="106" y="19208"/>
                </a:cubicBezTo>
                <a:cubicBezTo>
                  <a:pt x="-198" y="19957"/>
                  <a:pt x="172" y="20803"/>
                  <a:pt x="934" y="21101"/>
                </a:cubicBezTo>
                <a:cubicBezTo>
                  <a:pt x="1689" y="21401"/>
                  <a:pt x="2552" y="21041"/>
                  <a:pt x="2859" y="20292"/>
                </a:cubicBezTo>
                <a:cubicBezTo>
                  <a:pt x="6206" y="12096"/>
                  <a:pt x="12625" y="6008"/>
                  <a:pt x="20301" y="2787"/>
                </a:cubicBezTo>
                <a:cubicBezTo>
                  <a:pt x="21051" y="2469"/>
                  <a:pt x="21402" y="1618"/>
                  <a:pt x="21077" y="88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5485094" y="4783614"/>
            <a:ext cx="88107" cy="90488"/>
          </a:xfrm>
          <a:custGeom>
            <a:avLst/>
            <a:gdLst>
              <a:gd name="T0" fmla="+- 0 10796 232"/>
              <a:gd name="T1" fmla="*/ T0 w 21129"/>
              <a:gd name="T2" fmla="+- 0 10804 234"/>
              <a:gd name="T3" fmla="*/ 10804 h 21141"/>
              <a:gd name="T4" fmla="+- 0 10796 232"/>
              <a:gd name="T5" fmla="*/ T4 w 21129"/>
              <a:gd name="T6" fmla="+- 0 10804 234"/>
              <a:gd name="T7" fmla="*/ 10804 h 21141"/>
              <a:gd name="T8" fmla="+- 0 10796 232"/>
              <a:gd name="T9" fmla="*/ T8 w 21129"/>
              <a:gd name="T10" fmla="+- 0 10804 234"/>
              <a:gd name="T11" fmla="*/ 10804 h 21141"/>
              <a:gd name="T12" fmla="+- 0 10796 232"/>
              <a:gd name="T13" fmla="*/ T12 w 21129"/>
              <a:gd name="T14" fmla="+- 0 10804 234"/>
              <a:gd name="T15" fmla="*/ 10804 h 2114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129" h="21141">
                <a:moveTo>
                  <a:pt x="20075" y="3267"/>
                </a:moveTo>
                <a:cubicBezTo>
                  <a:pt x="20953" y="2898"/>
                  <a:pt x="21368" y="1899"/>
                  <a:pt x="20987" y="1030"/>
                </a:cubicBezTo>
                <a:cubicBezTo>
                  <a:pt x="20611" y="168"/>
                  <a:pt x="19589" y="-234"/>
                  <a:pt x="18707" y="138"/>
                </a:cubicBezTo>
                <a:cubicBezTo>
                  <a:pt x="18670" y="152"/>
                  <a:pt x="18649" y="185"/>
                  <a:pt x="18615" y="198"/>
                </a:cubicBezTo>
                <a:cubicBezTo>
                  <a:pt x="10481" y="3647"/>
                  <a:pt x="3673" y="10118"/>
                  <a:pt x="124" y="18802"/>
                </a:cubicBezTo>
                <a:cubicBezTo>
                  <a:pt x="-232" y="19678"/>
                  <a:pt x="205" y="20666"/>
                  <a:pt x="1094" y="21019"/>
                </a:cubicBezTo>
                <a:cubicBezTo>
                  <a:pt x="1983" y="21366"/>
                  <a:pt x="2991" y="20946"/>
                  <a:pt x="3354" y="20071"/>
                </a:cubicBezTo>
                <a:cubicBezTo>
                  <a:pt x="6561" y="12205"/>
                  <a:pt x="12717" y="6360"/>
                  <a:pt x="20075" y="3274"/>
                </a:cubicBezTo>
                <a:cubicBezTo>
                  <a:pt x="20075" y="3274"/>
                  <a:pt x="20075" y="3267"/>
                  <a:pt x="20075" y="32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6248376" y="2597502"/>
            <a:ext cx="831273" cy="831273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en-GB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6431840" y="2853424"/>
            <a:ext cx="464344" cy="348456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5711347" y="3545881"/>
            <a:ext cx="831273" cy="831273"/>
          </a:xfrm>
          <a:prstGeom prst="ellipse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5894811" y="3736911"/>
            <a:ext cx="464344" cy="4643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80" y="12132"/>
                </a:moveTo>
                <a:cubicBezTo>
                  <a:pt x="17710" y="12226"/>
                  <a:pt x="17327" y="12561"/>
                  <a:pt x="17170" y="13012"/>
                </a:cubicBezTo>
                <a:cubicBezTo>
                  <a:pt x="17083" y="13261"/>
                  <a:pt x="16981" y="13503"/>
                  <a:pt x="16868" y="13738"/>
                </a:cubicBezTo>
                <a:cubicBezTo>
                  <a:pt x="16658" y="14169"/>
                  <a:pt x="16694" y="14677"/>
                  <a:pt x="16959" y="15075"/>
                </a:cubicBezTo>
                <a:lnTo>
                  <a:pt x="18131" y="16833"/>
                </a:lnTo>
                <a:lnTo>
                  <a:pt x="16832" y="18132"/>
                </a:lnTo>
                <a:lnTo>
                  <a:pt x="15075" y="16960"/>
                </a:lnTo>
                <a:cubicBezTo>
                  <a:pt x="14850" y="16810"/>
                  <a:pt x="14589" y="16733"/>
                  <a:pt x="14326" y="16733"/>
                </a:cubicBezTo>
                <a:cubicBezTo>
                  <a:pt x="14126" y="16733"/>
                  <a:pt x="13924" y="16778"/>
                  <a:pt x="13738" y="16868"/>
                </a:cubicBezTo>
                <a:cubicBezTo>
                  <a:pt x="13504" y="16981"/>
                  <a:pt x="13262" y="17083"/>
                  <a:pt x="13012" y="17170"/>
                </a:cubicBezTo>
                <a:cubicBezTo>
                  <a:pt x="12561" y="17327"/>
                  <a:pt x="12226" y="17712"/>
                  <a:pt x="12133" y="18180"/>
                </a:cubicBezTo>
                <a:lnTo>
                  <a:pt x="11717" y="20249"/>
                </a:lnTo>
                <a:lnTo>
                  <a:pt x="9881" y="20249"/>
                </a:lnTo>
                <a:lnTo>
                  <a:pt x="9467" y="18180"/>
                </a:lnTo>
                <a:cubicBezTo>
                  <a:pt x="9373" y="17712"/>
                  <a:pt x="9039" y="17327"/>
                  <a:pt x="8588" y="17170"/>
                </a:cubicBezTo>
                <a:cubicBezTo>
                  <a:pt x="8339" y="17083"/>
                  <a:pt x="8096" y="16983"/>
                  <a:pt x="7861" y="16869"/>
                </a:cubicBezTo>
                <a:cubicBezTo>
                  <a:pt x="7675" y="16778"/>
                  <a:pt x="7474" y="16733"/>
                  <a:pt x="7273" y="16733"/>
                </a:cubicBezTo>
                <a:cubicBezTo>
                  <a:pt x="7011" y="16733"/>
                  <a:pt x="6750" y="16810"/>
                  <a:pt x="6525" y="16960"/>
                </a:cubicBezTo>
                <a:lnTo>
                  <a:pt x="4767" y="18132"/>
                </a:lnTo>
                <a:lnTo>
                  <a:pt x="3468" y="16833"/>
                </a:lnTo>
                <a:lnTo>
                  <a:pt x="4639" y="15075"/>
                </a:lnTo>
                <a:cubicBezTo>
                  <a:pt x="4904" y="14677"/>
                  <a:pt x="4939" y="14169"/>
                  <a:pt x="4732" y="13738"/>
                </a:cubicBezTo>
                <a:cubicBezTo>
                  <a:pt x="4618" y="13504"/>
                  <a:pt x="4516" y="13263"/>
                  <a:pt x="4429" y="13013"/>
                </a:cubicBezTo>
                <a:cubicBezTo>
                  <a:pt x="4273" y="12561"/>
                  <a:pt x="3888" y="12227"/>
                  <a:pt x="3419" y="12133"/>
                </a:cubicBezTo>
                <a:lnTo>
                  <a:pt x="1350" y="11718"/>
                </a:lnTo>
                <a:lnTo>
                  <a:pt x="1349" y="9882"/>
                </a:lnTo>
                <a:lnTo>
                  <a:pt x="3419" y="9468"/>
                </a:lnTo>
                <a:cubicBezTo>
                  <a:pt x="3888" y="9374"/>
                  <a:pt x="4273" y="9039"/>
                  <a:pt x="4429" y="8588"/>
                </a:cubicBezTo>
                <a:cubicBezTo>
                  <a:pt x="4516" y="8338"/>
                  <a:pt x="4617" y="8096"/>
                  <a:pt x="4731" y="7862"/>
                </a:cubicBezTo>
                <a:cubicBezTo>
                  <a:pt x="4940" y="7431"/>
                  <a:pt x="4905" y="6923"/>
                  <a:pt x="4639" y="6524"/>
                </a:cubicBezTo>
                <a:lnTo>
                  <a:pt x="3468" y="4767"/>
                </a:lnTo>
                <a:lnTo>
                  <a:pt x="4767" y="3468"/>
                </a:lnTo>
                <a:lnTo>
                  <a:pt x="6525" y="4639"/>
                </a:lnTo>
                <a:cubicBezTo>
                  <a:pt x="6750" y="4790"/>
                  <a:pt x="7011" y="4866"/>
                  <a:pt x="7273" y="4866"/>
                </a:cubicBezTo>
                <a:cubicBezTo>
                  <a:pt x="7474" y="4866"/>
                  <a:pt x="7674" y="4822"/>
                  <a:pt x="7861" y="4732"/>
                </a:cubicBezTo>
                <a:cubicBezTo>
                  <a:pt x="8095" y="4619"/>
                  <a:pt x="8337" y="4517"/>
                  <a:pt x="8586" y="4430"/>
                </a:cubicBezTo>
                <a:cubicBezTo>
                  <a:pt x="9039" y="4272"/>
                  <a:pt x="9373" y="3888"/>
                  <a:pt x="9467" y="3420"/>
                </a:cubicBezTo>
                <a:lnTo>
                  <a:pt x="9881" y="1350"/>
                </a:lnTo>
                <a:lnTo>
                  <a:pt x="11717" y="1350"/>
                </a:lnTo>
                <a:lnTo>
                  <a:pt x="12131" y="3420"/>
                </a:lnTo>
                <a:cubicBezTo>
                  <a:pt x="12225" y="3888"/>
                  <a:pt x="12560" y="4272"/>
                  <a:pt x="13012" y="4430"/>
                </a:cubicBezTo>
                <a:cubicBezTo>
                  <a:pt x="13261" y="4517"/>
                  <a:pt x="13502" y="4617"/>
                  <a:pt x="13737" y="4731"/>
                </a:cubicBezTo>
                <a:cubicBezTo>
                  <a:pt x="13924" y="4822"/>
                  <a:pt x="14125" y="4866"/>
                  <a:pt x="14326" y="4866"/>
                </a:cubicBezTo>
                <a:cubicBezTo>
                  <a:pt x="14589" y="4866"/>
                  <a:pt x="14850" y="4790"/>
                  <a:pt x="15075" y="4639"/>
                </a:cubicBezTo>
                <a:lnTo>
                  <a:pt x="16832" y="3468"/>
                </a:lnTo>
                <a:lnTo>
                  <a:pt x="18131" y="4767"/>
                </a:lnTo>
                <a:lnTo>
                  <a:pt x="16959" y="6524"/>
                </a:lnTo>
                <a:cubicBezTo>
                  <a:pt x="16694" y="6923"/>
                  <a:pt x="16660" y="7431"/>
                  <a:pt x="16867" y="7861"/>
                </a:cubicBezTo>
                <a:cubicBezTo>
                  <a:pt x="16980" y="8096"/>
                  <a:pt x="17083" y="8337"/>
                  <a:pt x="17170" y="8587"/>
                </a:cubicBezTo>
                <a:cubicBezTo>
                  <a:pt x="17327" y="9039"/>
                  <a:pt x="17710" y="9373"/>
                  <a:pt x="18180" y="9467"/>
                </a:cubicBezTo>
                <a:lnTo>
                  <a:pt x="20248" y="9882"/>
                </a:lnTo>
                <a:lnTo>
                  <a:pt x="20250" y="11718"/>
                </a:lnTo>
                <a:cubicBezTo>
                  <a:pt x="20250" y="11718"/>
                  <a:pt x="18180" y="12132"/>
                  <a:pt x="18180" y="12132"/>
                </a:cubicBezTo>
                <a:close/>
                <a:moveTo>
                  <a:pt x="20513" y="8558"/>
                </a:moveTo>
                <a:lnTo>
                  <a:pt x="18445" y="8143"/>
                </a:lnTo>
                <a:cubicBezTo>
                  <a:pt x="18341" y="7844"/>
                  <a:pt x="18218" y="7554"/>
                  <a:pt x="18082" y="7273"/>
                </a:cubicBezTo>
                <a:lnTo>
                  <a:pt x="19254" y="5516"/>
                </a:lnTo>
                <a:cubicBezTo>
                  <a:pt x="19611" y="4980"/>
                  <a:pt x="19540" y="4268"/>
                  <a:pt x="19085" y="3813"/>
                </a:cubicBezTo>
                <a:lnTo>
                  <a:pt x="17787" y="2514"/>
                </a:lnTo>
                <a:cubicBezTo>
                  <a:pt x="17526" y="2253"/>
                  <a:pt x="17181" y="2118"/>
                  <a:pt x="16831" y="2118"/>
                </a:cubicBezTo>
                <a:cubicBezTo>
                  <a:pt x="16573" y="2118"/>
                  <a:pt x="16312" y="2193"/>
                  <a:pt x="16084" y="2345"/>
                </a:cubicBezTo>
                <a:lnTo>
                  <a:pt x="14326" y="3516"/>
                </a:lnTo>
                <a:cubicBezTo>
                  <a:pt x="14044" y="3380"/>
                  <a:pt x="13754" y="3258"/>
                  <a:pt x="13455" y="3155"/>
                </a:cubicBezTo>
                <a:lnTo>
                  <a:pt x="13041" y="1085"/>
                </a:lnTo>
                <a:cubicBezTo>
                  <a:pt x="12916" y="454"/>
                  <a:pt x="12361" y="0"/>
                  <a:pt x="11717" y="0"/>
                </a:cubicBezTo>
                <a:lnTo>
                  <a:pt x="9881" y="0"/>
                </a:lnTo>
                <a:cubicBezTo>
                  <a:pt x="9238" y="0"/>
                  <a:pt x="8684" y="454"/>
                  <a:pt x="8557" y="1085"/>
                </a:cubicBezTo>
                <a:lnTo>
                  <a:pt x="8143" y="3155"/>
                </a:lnTo>
                <a:cubicBezTo>
                  <a:pt x="7843" y="3258"/>
                  <a:pt x="7554" y="3381"/>
                  <a:pt x="7273" y="3516"/>
                </a:cubicBezTo>
                <a:lnTo>
                  <a:pt x="5516" y="2345"/>
                </a:lnTo>
                <a:cubicBezTo>
                  <a:pt x="5287" y="2193"/>
                  <a:pt x="5026" y="2118"/>
                  <a:pt x="4767" y="2118"/>
                </a:cubicBezTo>
                <a:cubicBezTo>
                  <a:pt x="4419" y="2118"/>
                  <a:pt x="4073" y="2253"/>
                  <a:pt x="3812" y="2514"/>
                </a:cubicBezTo>
                <a:lnTo>
                  <a:pt x="2514" y="3813"/>
                </a:lnTo>
                <a:cubicBezTo>
                  <a:pt x="2059" y="4268"/>
                  <a:pt x="1988" y="4980"/>
                  <a:pt x="2345" y="5516"/>
                </a:cubicBezTo>
                <a:lnTo>
                  <a:pt x="3516" y="7273"/>
                </a:lnTo>
                <a:cubicBezTo>
                  <a:pt x="3380" y="7555"/>
                  <a:pt x="3258" y="7844"/>
                  <a:pt x="3154" y="8144"/>
                </a:cubicBezTo>
                <a:lnTo>
                  <a:pt x="1085" y="8558"/>
                </a:lnTo>
                <a:cubicBezTo>
                  <a:pt x="454" y="8684"/>
                  <a:pt x="0" y="9238"/>
                  <a:pt x="0" y="9882"/>
                </a:cubicBezTo>
                <a:lnTo>
                  <a:pt x="0" y="11718"/>
                </a:lnTo>
                <a:cubicBezTo>
                  <a:pt x="0" y="12361"/>
                  <a:pt x="454" y="12916"/>
                  <a:pt x="1085" y="13042"/>
                </a:cubicBezTo>
                <a:lnTo>
                  <a:pt x="3154" y="13456"/>
                </a:lnTo>
                <a:cubicBezTo>
                  <a:pt x="3258" y="13755"/>
                  <a:pt x="3380" y="14046"/>
                  <a:pt x="3516" y="14326"/>
                </a:cubicBezTo>
                <a:lnTo>
                  <a:pt x="2345" y="16083"/>
                </a:lnTo>
                <a:cubicBezTo>
                  <a:pt x="1988" y="16619"/>
                  <a:pt x="2059" y="17332"/>
                  <a:pt x="2514" y="17787"/>
                </a:cubicBezTo>
                <a:lnTo>
                  <a:pt x="3812" y="19086"/>
                </a:lnTo>
                <a:cubicBezTo>
                  <a:pt x="4073" y="19346"/>
                  <a:pt x="4419" y="19482"/>
                  <a:pt x="4767" y="19482"/>
                </a:cubicBezTo>
                <a:cubicBezTo>
                  <a:pt x="5026" y="19482"/>
                  <a:pt x="5287" y="19406"/>
                  <a:pt x="5516" y="19254"/>
                </a:cubicBezTo>
                <a:lnTo>
                  <a:pt x="7273" y="18083"/>
                </a:lnTo>
                <a:cubicBezTo>
                  <a:pt x="7554" y="18220"/>
                  <a:pt x="7843" y="18341"/>
                  <a:pt x="8143" y="18445"/>
                </a:cubicBezTo>
                <a:lnTo>
                  <a:pt x="8557" y="20514"/>
                </a:lnTo>
                <a:cubicBezTo>
                  <a:pt x="8684" y="21146"/>
                  <a:pt x="9238" y="21599"/>
                  <a:pt x="9881" y="21599"/>
                </a:cubicBezTo>
                <a:lnTo>
                  <a:pt x="11717" y="21599"/>
                </a:lnTo>
                <a:cubicBezTo>
                  <a:pt x="12361" y="21599"/>
                  <a:pt x="12916" y="21146"/>
                  <a:pt x="13041" y="20514"/>
                </a:cubicBezTo>
                <a:lnTo>
                  <a:pt x="13456" y="18445"/>
                </a:lnTo>
                <a:cubicBezTo>
                  <a:pt x="13755" y="18341"/>
                  <a:pt x="14046" y="18219"/>
                  <a:pt x="14326" y="18083"/>
                </a:cubicBezTo>
                <a:lnTo>
                  <a:pt x="16084" y="19254"/>
                </a:lnTo>
                <a:cubicBezTo>
                  <a:pt x="16312" y="19406"/>
                  <a:pt x="16573" y="19482"/>
                  <a:pt x="16831" y="19482"/>
                </a:cubicBezTo>
                <a:cubicBezTo>
                  <a:pt x="17181" y="19482"/>
                  <a:pt x="17526" y="19346"/>
                  <a:pt x="17787" y="19086"/>
                </a:cubicBezTo>
                <a:lnTo>
                  <a:pt x="19085" y="17787"/>
                </a:lnTo>
                <a:cubicBezTo>
                  <a:pt x="19540" y="17332"/>
                  <a:pt x="19611" y="16619"/>
                  <a:pt x="19254" y="16083"/>
                </a:cubicBezTo>
                <a:lnTo>
                  <a:pt x="18082" y="14326"/>
                </a:lnTo>
                <a:cubicBezTo>
                  <a:pt x="18219" y="14045"/>
                  <a:pt x="18341" y="13755"/>
                  <a:pt x="18445" y="13456"/>
                </a:cubicBezTo>
                <a:lnTo>
                  <a:pt x="20513" y="13042"/>
                </a:lnTo>
                <a:cubicBezTo>
                  <a:pt x="21145" y="12916"/>
                  <a:pt x="21599" y="12361"/>
                  <a:pt x="21599" y="11718"/>
                </a:cubicBezTo>
                <a:lnTo>
                  <a:pt x="21599" y="9882"/>
                </a:lnTo>
                <a:cubicBezTo>
                  <a:pt x="21599" y="9238"/>
                  <a:pt x="21145" y="8684"/>
                  <a:pt x="20513" y="855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6025780" y="3867086"/>
            <a:ext cx="203200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250"/>
                </a:moveTo>
                <a:cubicBezTo>
                  <a:pt x="5580" y="20250"/>
                  <a:pt x="1350" y="16017"/>
                  <a:pt x="1350" y="10800"/>
                </a:cubicBezTo>
                <a:cubicBezTo>
                  <a:pt x="1350" y="5582"/>
                  <a:pt x="5580" y="1349"/>
                  <a:pt x="10800" y="1349"/>
                </a:cubicBezTo>
                <a:cubicBezTo>
                  <a:pt x="16016" y="1349"/>
                  <a:pt x="20250" y="5582"/>
                  <a:pt x="20250" y="10800"/>
                </a:cubicBezTo>
                <a:cubicBezTo>
                  <a:pt x="20250" y="16017"/>
                  <a:pt x="16016" y="20250"/>
                  <a:pt x="10800" y="202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3"/>
                  <a:pt x="4836" y="21600"/>
                  <a:pt x="10800" y="21600"/>
                </a:cubicBezTo>
                <a:cubicBezTo>
                  <a:pt x="16763" y="21600"/>
                  <a:pt x="21599" y="16763"/>
                  <a:pt x="21599" y="10800"/>
                </a:cubicBezTo>
                <a:cubicBezTo>
                  <a:pt x="21599" y="4836"/>
                  <a:pt x="16763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6068642" y="3910742"/>
            <a:ext cx="116682" cy="11668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8900"/>
                </a:moveTo>
                <a:cubicBezTo>
                  <a:pt x="6328" y="18900"/>
                  <a:pt x="2699" y="15271"/>
                  <a:pt x="2699" y="10800"/>
                </a:cubicBezTo>
                <a:cubicBezTo>
                  <a:pt x="2699" y="6329"/>
                  <a:pt x="6328" y="2700"/>
                  <a:pt x="10800" y="2700"/>
                </a:cubicBezTo>
                <a:cubicBezTo>
                  <a:pt x="15271" y="2700"/>
                  <a:pt x="18899" y="6329"/>
                  <a:pt x="18899" y="10800"/>
                </a:cubicBezTo>
                <a:cubicBezTo>
                  <a:pt x="18899" y="15271"/>
                  <a:pt x="15271" y="18900"/>
                  <a:pt x="10800" y="18900"/>
                </a:cubicBezTo>
                <a:moveTo>
                  <a:pt x="10800" y="0"/>
                </a:moveTo>
                <a:cubicBezTo>
                  <a:pt x="4830" y="0"/>
                  <a:pt x="0" y="4833"/>
                  <a:pt x="0" y="10800"/>
                </a:cubicBezTo>
                <a:cubicBezTo>
                  <a:pt x="0" y="16766"/>
                  <a:pt x="4830" y="21599"/>
                  <a:pt x="10800" y="21599"/>
                </a:cubicBezTo>
                <a:cubicBezTo>
                  <a:pt x="16764" y="21599"/>
                  <a:pt x="21600" y="16766"/>
                  <a:pt x="21600" y="10800"/>
                </a:cubicBezTo>
                <a:cubicBezTo>
                  <a:pt x="21600" y="4833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6672988" y="1659467"/>
            <a:ext cx="831273" cy="831273"/>
          </a:xfrm>
          <a:prstGeom prst="ellipse">
            <a:avLst/>
          </a:prstGeom>
          <a:solidFill>
            <a:srgbClr val="E0000A"/>
          </a:solidFill>
          <a:ln w="10" cap="flat">
            <a:solidFill>
              <a:srgbClr val="FFFFFF">
                <a:lumMod val="8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en-GB" sz="2399" kern="0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6856452" y="1850074"/>
            <a:ext cx="464344" cy="450057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 rot="5400000" flipV="1">
            <a:off x="973678" y="2349412"/>
            <a:ext cx="631032" cy="2589519"/>
          </a:xfrm>
          <a:prstGeom prst="rect">
            <a:avLst/>
          </a:prstGeom>
          <a:solidFill>
            <a:srgbClr val="E0000A"/>
          </a:solidFill>
          <a:ln w="10" cap="flat">
            <a:noFill/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 rot="5400000" flipV="1">
            <a:off x="2174969" y="4362703"/>
            <a:ext cx="1428415" cy="610447"/>
          </a:xfrm>
          <a:custGeom>
            <a:avLst/>
            <a:gdLst>
              <a:gd name="connsiteX0" fmla="*/ 0 w 872098"/>
              <a:gd name="connsiteY0" fmla="*/ 0 h 368608"/>
              <a:gd name="connsiteX1" fmla="*/ 386770 w 872098"/>
              <a:gd name="connsiteY1" fmla="*/ 0 h 368608"/>
              <a:gd name="connsiteX2" fmla="*/ 866850 w 872098"/>
              <a:gd name="connsiteY2" fmla="*/ 365224 h 368608"/>
              <a:gd name="connsiteX3" fmla="*/ 872098 w 872098"/>
              <a:gd name="connsiteY3" fmla="*/ 368608 h 368608"/>
              <a:gd name="connsiteX4" fmla="*/ 290477 w 872098"/>
              <a:gd name="connsiteY4" fmla="*/ 368608 h 368608"/>
              <a:gd name="connsiteX5" fmla="*/ 0 w 872098"/>
              <a:gd name="connsiteY5" fmla="*/ 0 h 36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098" h="368608">
                <a:moveTo>
                  <a:pt x="0" y="0"/>
                </a:moveTo>
                <a:lnTo>
                  <a:pt x="386770" y="0"/>
                </a:lnTo>
                <a:lnTo>
                  <a:pt x="866850" y="365224"/>
                </a:lnTo>
                <a:lnTo>
                  <a:pt x="872098" y="368608"/>
                </a:lnTo>
                <a:lnTo>
                  <a:pt x="290477" y="368608"/>
                </a:lnTo>
                <a:lnTo>
                  <a:pt x="0" y="0"/>
                </a:lnTo>
                <a:close/>
              </a:path>
            </a:pathLst>
          </a:custGeom>
          <a:solidFill>
            <a:srgbClr val="292E31">
              <a:alpha val="85000"/>
            </a:srgbClr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 rot="5400000" flipV="1">
            <a:off x="973678" y="1718380"/>
            <a:ext cx="631032" cy="2589519"/>
          </a:xfrm>
          <a:prstGeom prst="rect">
            <a:avLst/>
          </a:pr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>
          <a:xfrm rot="5400000" flipV="1">
            <a:off x="973678" y="1087348"/>
            <a:ext cx="631032" cy="2589519"/>
          </a:xfrm>
          <a:prstGeom prst="rect">
            <a:avLst/>
          </a:prstGeom>
          <a:solidFill>
            <a:srgbClr val="E0000A"/>
          </a:solidFill>
          <a:ln w="10" cap="flat">
            <a:noFill/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>
          <a:xfrm rot="5400000" flipV="1">
            <a:off x="973678" y="2980447"/>
            <a:ext cx="631032" cy="2589519"/>
          </a:xfrm>
          <a:prstGeom prst="rect">
            <a:avLst/>
          </a:pr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>
          <a:xfrm rot="5400000" flipV="1">
            <a:off x="1768971" y="3589227"/>
            <a:ext cx="2240905" cy="610943"/>
          </a:xfrm>
          <a:custGeom>
            <a:avLst/>
            <a:gdLst/>
            <a:ahLst/>
            <a:cxnLst/>
            <a:rect l="l" t="t" r="r" b="b"/>
            <a:pathLst>
              <a:path w="1368152" h="368908">
                <a:moveTo>
                  <a:pt x="0" y="0"/>
                </a:moveTo>
                <a:lnTo>
                  <a:pt x="722527" y="1"/>
                </a:lnTo>
                <a:lnTo>
                  <a:pt x="1012968" y="368564"/>
                </a:lnTo>
                <a:lnTo>
                  <a:pt x="1356379" y="368564"/>
                </a:lnTo>
                <a:lnTo>
                  <a:pt x="1368152" y="368908"/>
                </a:lnTo>
                <a:lnTo>
                  <a:pt x="434260" y="368670"/>
                </a:lnTo>
                <a:lnTo>
                  <a:pt x="434260" y="366402"/>
                </a:lnTo>
                <a:lnTo>
                  <a:pt x="336977" y="2"/>
                </a:lnTo>
                <a:lnTo>
                  <a:pt x="1" y="1"/>
                </a:lnTo>
                <a:close/>
              </a:path>
            </a:pathLst>
          </a:custGeom>
          <a:solidFill>
            <a:srgbClr val="E0000A">
              <a:alpha val="85000"/>
            </a:srgbClr>
          </a:solidFill>
          <a:ln w="10" cap="flat">
            <a:noFill/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出自【趣你的PPT】(微信:qunideppt)：最优质的PPT资源库"/>
          <p:cNvSpPr/>
          <p:nvPr/>
        </p:nvSpPr>
        <p:spPr>
          <a:xfrm rot="5400000" flipV="1">
            <a:off x="2418266" y="2712560"/>
            <a:ext cx="942092" cy="610719"/>
          </a:xfrm>
          <a:custGeom>
            <a:avLst/>
            <a:gdLst>
              <a:gd name="connsiteX0" fmla="*/ 86591 w 573078"/>
              <a:gd name="connsiteY0" fmla="*/ 0 h 368773"/>
              <a:gd name="connsiteX1" fmla="*/ 475795 w 573078"/>
              <a:gd name="connsiteY1" fmla="*/ 1 h 368773"/>
              <a:gd name="connsiteX2" fmla="*/ 573078 w 573078"/>
              <a:gd name="connsiteY2" fmla="*/ 366401 h 368773"/>
              <a:gd name="connsiteX3" fmla="*/ 573078 w 573078"/>
              <a:gd name="connsiteY3" fmla="*/ 368773 h 368773"/>
              <a:gd name="connsiteX4" fmla="*/ 0 w 573078"/>
              <a:gd name="connsiteY4" fmla="*/ 368618 h 368773"/>
              <a:gd name="connsiteX5" fmla="*/ 86591 w 573078"/>
              <a:gd name="connsiteY5" fmla="*/ 0 h 368773"/>
              <a:gd name="connsiteX0" fmla="*/ 88693 w 575180"/>
              <a:gd name="connsiteY0" fmla="*/ 0 h 368773"/>
              <a:gd name="connsiteX1" fmla="*/ 477897 w 575180"/>
              <a:gd name="connsiteY1" fmla="*/ 1 h 368773"/>
              <a:gd name="connsiteX2" fmla="*/ 575180 w 575180"/>
              <a:gd name="connsiteY2" fmla="*/ 366401 h 368773"/>
              <a:gd name="connsiteX3" fmla="*/ 575180 w 575180"/>
              <a:gd name="connsiteY3" fmla="*/ 368773 h 368773"/>
              <a:gd name="connsiteX4" fmla="*/ 0 w 575180"/>
              <a:gd name="connsiteY4" fmla="*/ 368618 h 368773"/>
              <a:gd name="connsiteX5" fmla="*/ 88693 w 575180"/>
              <a:gd name="connsiteY5" fmla="*/ 0 h 36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180" h="368773">
                <a:moveTo>
                  <a:pt x="88693" y="0"/>
                </a:moveTo>
                <a:lnTo>
                  <a:pt x="477897" y="1"/>
                </a:lnTo>
                <a:lnTo>
                  <a:pt x="575180" y="366401"/>
                </a:lnTo>
                <a:lnTo>
                  <a:pt x="575180" y="368773"/>
                </a:lnTo>
                <a:lnTo>
                  <a:pt x="0" y="368618"/>
                </a:lnTo>
                <a:cubicBezTo>
                  <a:pt x="30966" y="245745"/>
                  <a:pt x="57727" y="122873"/>
                  <a:pt x="88693" y="0"/>
                </a:cubicBezTo>
                <a:close/>
              </a:path>
            </a:pathLst>
          </a:custGeom>
          <a:solidFill>
            <a:srgbClr val="292E31">
              <a:alpha val="85000"/>
            </a:srgbClr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 rot="5400000" flipV="1">
            <a:off x="4301276" y="496459"/>
            <a:ext cx="943539" cy="3157292"/>
          </a:xfrm>
          <a:custGeom>
            <a:avLst/>
            <a:gdLst/>
            <a:ahLst/>
            <a:cxnLst/>
            <a:rect l="l" t="t" r="r" b="b"/>
            <a:pathLst>
              <a:path w="576064" h="2304193">
                <a:moveTo>
                  <a:pt x="0" y="0"/>
                </a:moveTo>
                <a:lnTo>
                  <a:pt x="576064" y="0"/>
                </a:lnTo>
                <a:lnTo>
                  <a:pt x="576064" y="2016193"/>
                </a:lnTo>
                <a:lnTo>
                  <a:pt x="576064" y="2016224"/>
                </a:lnTo>
                <a:lnTo>
                  <a:pt x="576033" y="2016224"/>
                </a:lnTo>
                <a:lnTo>
                  <a:pt x="288064" y="2304193"/>
                </a:lnTo>
                <a:lnTo>
                  <a:pt x="95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E0000A"/>
          </a:solidFill>
          <a:ln w="10" cap="flat">
            <a:noFill/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 rot="5400000" flipV="1">
            <a:off x="2339158" y="1847296"/>
            <a:ext cx="1099960" cy="610371"/>
          </a:xfrm>
          <a:custGeom>
            <a:avLst/>
            <a:gdLst/>
            <a:ahLst/>
            <a:cxnLst/>
            <a:rect l="l" t="t" r="r" b="b"/>
            <a:pathLst>
              <a:path w="671564" h="368563">
                <a:moveTo>
                  <a:pt x="284875" y="0"/>
                </a:moveTo>
                <a:lnTo>
                  <a:pt x="311844" y="0"/>
                </a:lnTo>
                <a:lnTo>
                  <a:pt x="311844" y="2"/>
                </a:lnTo>
                <a:lnTo>
                  <a:pt x="671564" y="2"/>
                </a:lnTo>
                <a:lnTo>
                  <a:pt x="671564" y="904"/>
                </a:lnTo>
                <a:lnTo>
                  <a:pt x="669469" y="904"/>
                </a:lnTo>
                <a:lnTo>
                  <a:pt x="576814" y="368563"/>
                </a:lnTo>
                <a:lnTo>
                  <a:pt x="0" y="368468"/>
                </a:lnTo>
                <a:close/>
              </a:path>
            </a:pathLst>
          </a:custGeom>
          <a:solidFill>
            <a:srgbClr val="E0000A">
              <a:alpha val="85000"/>
            </a:srgbClr>
          </a:solidFill>
          <a:ln w="10" cap="flat">
            <a:noFill/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出自【趣你的PPT】(微信:qunideppt)：最优质的PPT资源库"/>
          <p:cNvSpPr/>
          <p:nvPr/>
        </p:nvSpPr>
        <p:spPr>
          <a:xfrm rot="5400000" flipV="1">
            <a:off x="4038170" y="1702440"/>
            <a:ext cx="943539" cy="2631079"/>
          </a:xfrm>
          <a:custGeom>
            <a:avLst/>
            <a:gdLst/>
            <a:ahLst/>
            <a:cxnLst/>
            <a:rect l="l" t="t" r="r" b="b"/>
            <a:pathLst>
              <a:path w="576064" h="2304193">
                <a:moveTo>
                  <a:pt x="0" y="0"/>
                </a:moveTo>
                <a:lnTo>
                  <a:pt x="576064" y="0"/>
                </a:lnTo>
                <a:lnTo>
                  <a:pt x="576064" y="2016193"/>
                </a:lnTo>
                <a:lnTo>
                  <a:pt x="576064" y="2016224"/>
                </a:lnTo>
                <a:lnTo>
                  <a:pt x="576033" y="2016224"/>
                </a:lnTo>
                <a:lnTo>
                  <a:pt x="288064" y="2304193"/>
                </a:lnTo>
                <a:lnTo>
                  <a:pt x="95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出自【趣你的PPT】(微信:qunideppt)：最优质的PPT资源库"/>
          <p:cNvSpPr/>
          <p:nvPr/>
        </p:nvSpPr>
        <p:spPr>
          <a:xfrm rot="5400000" flipV="1">
            <a:off x="3775060" y="2909087"/>
            <a:ext cx="943539" cy="2104863"/>
          </a:xfrm>
          <a:custGeom>
            <a:avLst/>
            <a:gdLst/>
            <a:ahLst/>
            <a:cxnLst/>
            <a:rect l="l" t="t" r="r" b="b"/>
            <a:pathLst>
              <a:path w="576064" h="2304193">
                <a:moveTo>
                  <a:pt x="0" y="0"/>
                </a:moveTo>
                <a:lnTo>
                  <a:pt x="576064" y="0"/>
                </a:lnTo>
                <a:lnTo>
                  <a:pt x="576064" y="2016193"/>
                </a:lnTo>
                <a:lnTo>
                  <a:pt x="576064" y="2016224"/>
                </a:lnTo>
                <a:lnTo>
                  <a:pt x="576033" y="2016224"/>
                </a:lnTo>
                <a:lnTo>
                  <a:pt x="288064" y="2304193"/>
                </a:lnTo>
                <a:lnTo>
                  <a:pt x="95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E0000A"/>
          </a:solidFill>
          <a:ln w="10" cap="flat">
            <a:noFill/>
            <a:prstDash val="solid"/>
            <a:miter lim="800000"/>
            <a:headEnd/>
            <a:tailEnd/>
          </a:ln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出自【趣你的PPT】(微信:qunideppt)：最优质的PPT资源库"/>
          <p:cNvSpPr/>
          <p:nvPr/>
        </p:nvSpPr>
        <p:spPr>
          <a:xfrm rot="5400000" flipV="1">
            <a:off x="3511624" y="4116014"/>
            <a:ext cx="944199" cy="1578647"/>
          </a:xfrm>
          <a:custGeom>
            <a:avLst/>
            <a:gdLst/>
            <a:ahLst/>
            <a:cxnLst/>
            <a:rect l="l" t="t" r="r" b="b"/>
            <a:pathLst>
              <a:path w="576064" h="2304193">
                <a:moveTo>
                  <a:pt x="0" y="0"/>
                </a:moveTo>
                <a:lnTo>
                  <a:pt x="576064" y="0"/>
                </a:lnTo>
                <a:lnTo>
                  <a:pt x="576064" y="2016193"/>
                </a:lnTo>
                <a:lnTo>
                  <a:pt x="576064" y="2016224"/>
                </a:lnTo>
                <a:lnTo>
                  <a:pt x="576033" y="2016224"/>
                </a:lnTo>
                <a:lnTo>
                  <a:pt x="288064" y="2304193"/>
                </a:lnTo>
                <a:lnTo>
                  <a:pt x="95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lIns="129681" tIns="64504" rIns="129681" bIns="64504" anchor="ctr"/>
          <a:lstStyle/>
          <a:p>
            <a:pPr algn="ctr">
              <a:buFont typeface="Arial" pitchFamily="34" charset="0"/>
              <a:buNone/>
            </a:pPr>
            <a:endParaRPr lang="zh-CN" altLang="en-US" sz="296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>
            <a:spLocks/>
          </p:cNvSpPr>
          <p:nvPr/>
        </p:nvSpPr>
        <p:spPr>
          <a:xfrm>
            <a:off x="7504260" y="1710923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7579728" y="2050197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5" name="出自【趣你的PPT】(微信:qunideppt)：最优质的PPT资源库"/>
          <p:cNvSpPr txBox="1">
            <a:spLocks/>
          </p:cNvSpPr>
          <p:nvPr/>
        </p:nvSpPr>
        <p:spPr>
          <a:xfrm>
            <a:off x="7089677" y="270323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7165145" y="3042509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6" name="出自【趣你的PPT】(微信:qunideppt)：最优质的PPT资源库"/>
          <p:cNvSpPr txBox="1">
            <a:spLocks/>
          </p:cNvSpPr>
          <p:nvPr/>
        </p:nvSpPr>
        <p:spPr>
          <a:xfrm>
            <a:off x="6585482" y="3741105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6660950" y="4080379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93" name="出自【趣你的PPT】(微信:qunideppt)：最优质的PPT资源库"/>
          <p:cNvSpPr txBox="1">
            <a:spLocks/>
          </p:cNvSpPr>
          <p:nvPr/>
        </p:nvSpPr>
        <p:spPr>
          <a:xfrm>
            <a:off x="6033544" y="465612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6109012" y="4995400"/>
            <a:ext cx="2093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95" name="出自【趣你的PPT】(微信:qunideppt)：最优质的PPT资源库"/>
          <p:cNvSpPr txBox="1">
            <a:spLocks/>
          </p:cNvSpPr>
          <p:nvPr/>
        </p:nvSpPr>
        <p:spPr>
          <a:xfrm>
            <a:off x="335849" y="2227026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6" name="出自【趣你的PPT】(微信:qunideppt)：最优质的PPT资源库"/>
          <p:cNvSpPr txBox="1">
            <a:spLocks/>
          </p:cNvSpPr>
          <p:nvPr/>
        </p:nvSpPr>
        <p:spPr>
          <a:xfrm>
            <a:off x="335849" y="2838829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7" name="出自【趣你的PPT】(微信:qunideppt)：最优质的PPT资源库"/>
          <p:cNvSpPr txBox="1">
            <a:spLocks/>
          </p:cNvSpPr>
          <p:nvPr/>
        </p:nvSpPr>
        <p:spPr>
          <a:xfrm>
            <a:off x="335849" y="3474534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8" name="出自【趣你的PPT】(微信:qunideppt)：最优质的PPT资源库"/>
          <p:cNvSpPr txBox="1">
            <a:spLocks/>
          </p:cNvSpPr>
          <p:nvPr/>
        </p:nvSpPr>
        <p:spPr>
          <a:xfrm>
            <a:off x="335849" y="4110438"/>
            <a:ext cx="2339837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922861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310836" y="2046206"/>
            <a:ext cx="3332162" cy="3830457"/>
            <a:chOff x="4164013" y="1435100"/>
            <a:chExt cx="3630612" cy="4173538"/>
          </a:xfrm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4013" y="1595438"/>
              <a:ext cx="3586162" cy="4013200"/>
            </a:xfrm>
            <a:custGeom>
              <a:avLst/>
              <a:gdLst>
                <a:gd name="T0" fmla="*/ 858 w 2258"/>
                <a:gd name="T1" fmla="*/ 2497 h 2527"/>
                <a:gd name="T2" fmla="*/ 617 w 2258"/>
                <a:gd name="T3" fmla="*/ 2146 h 2527"/>
                <a:gd name="T4" fmla="*/ 278 w 2258"/>
                <a:gd name="T5" fmla="*/ 2136 h 2527"/>
                <a:gd name="T6" fmla="*/ 238 w 2258"/>
                <a:gd name="T7" fmla="*/ 1947 h 2527"/>
                <a:gd name="T8" fmla="*/ 174 w 2258"/>
                <a:gd name="T9" fmla="*/ 1873 h 2527"/>
                <a:gd name="T10" fmla="*/ 215 w 2258"/>
                <a:gd name="T11" fmla="*/ 1822 h 2527"/>
                <a:gd name="T12" fmla="*/ 145 w 2258"/>
                <a:gd name="T13" fmla="*/ 1775 h 2527"/>
                <a:gd name="T14" fmla="*/ 101 w 2258"/>
                <a:gd name="T15" fmla="*/ 1697 h 2527"/>
                <a:gd name="T16" fmla="*/ 54 w 2258"/>
                <a:gd name="T17" fmla="*/ 1566 h 2527"/>
                <a:gd name="T18" fmla="*/ 228 w 2258"/>
                <a:gd name="T19" fmla="*/ 1192 h 2527"/>
                <a:gd name="T20" fmla="*/ 528 w 2258"/>
                <a:gd name="T21" fmla="*/ 294 h 2527"/>
                <a:gd name="T22" fmla="*/ 2096 w 2258"/>
                <a:gd name="T23" fmla="*/ 761 h 2527"/>
                <a:gd name="T24" fmla="*/ 1746 w 2258"/>
                <a:gd name="T25" fmla="*/ 1852 h 2527"/>
                <a:gd name="T26" fmla="*/ 1761 w 2258"/>
                <a:gd name="T27" fmla="*/ 2527 h 2527"/>
                <a:gd name="T28" fmla="*/ 858 w 2258"/>
                <a:gd name="T29" fmla="*/ 2527 h 2527"/>
                <a:gd name="T30" fmla="*/ 858 w 2258"/>
                <a:gd name="T31" fmla="*/ 249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8" h="2527">
                  <a:moveTo>
                    <a:pt x="858" y="2497"/>
                  </a:moveTo>
                  <a:cubicBezTo>
                    <a:pt x="858" y="2497"/>
                    <a:pt x="871" y="2136"/>
                    <a:pt x="617" y="2146"/>
                  </a:cubicBezTo>
                  <a:cubicBezTo>
                    <a:pt x="363" y="2156"/>
                    <a:pt x="339" y="2231"/>
                    <a:pt x="278" y="2136"/>
                  </a:cubicBezTo>
                  <a:cubicBezTo>
                    <a:pt x="217" y="2041"/>
                    <a:pt x="279" y="1988"/>
                    <a:pt x="238" y="1947"/>
                  </a:cubicBezTo>
                  <a:cubicBezTo>
                    <a:pt x="238" y="1947"/>
                    <a:pt x="175" y="1915"/>
                    <a:pt x="174" y="1873"/>
                  </a:cubicBezTo>
                  <a:cubicBezTo>
                    <a:pt x="173" y="1832"/>
                    <a:pt x="215" y="1822"/>
                    <a:pt x="215" y="1822"/>
                  </a:cubicBezTo>
                  <a:cubicBezTo>
                    <a:pt x="215" y="1822"/>
                    <a:pt x="147" y="1820"/>
                    <a:pt x="145" y="1775"/>
                  </a:cubicBezTo>
                  <a:cubicBezTo>
                    <a:pt x="142" y="1730"/>
                    <a:pt x="172" y="1727"/>
                    <a:pt x="101" y="1697"/>
                  </a:cubicBezTo>
                  <a:cubicBezTo>
                    <a:pt x="30" y="1668"/>
                    <a:pt x="10" y="1641"/>
                    <a:pt x="54" y="1566"/>
                  </a:cubicBezTo>
                  <a:cubicBezTo>
                    <a:pt x="98" y="1492"/>
                    <a:pt x="245" y="1282"/>
                    <a:pt x="228" y="1192"/>
                  </a:cubicBezTo>
                  <a:cubicBezTo>
                    <a:pt x="211" y="1103"/>
                    <a:pt x="0" y="588"/>
                    <a:pt x="528" y="294"/>
                  </a:cubicBezTo>
                  <a:cubicBezTo>
                    <a:pt x="1055" y="0"/>
                    <a:pt x="1933" y="127"/>
                    <a:pt x="2096" y="761"/>
                  </a:cubicBezTo>
                  <a:cubicBezTo>
                    <a:pt x="2258" y="1395"/>
                    <a:pt x="1746" y="1852"/>
                    <a:pt x="1746" y="1852"/>
                  </a:cubicBezTo>
                  <a:cubicBezTo>
                    <a:pt x="1746" y="1852"/>
                    <a:pt x="1532" y="2253"/>
                    <a:pt x="1761" y="2527"/>
                  </a:cubicBezTo>
                  <a:cubicBezTo>
                    <a:pt x="858" y="2527"/>
                    <a:pt x="858" y="2527"/>
                    <a:pt x="858" y="2527"/>
                  </a:cubicBezTo>
                  <a:lnTo>
                    <a:pt x="858" y="2497"/>
                  </a:lnTo>
                  <a:close/>
                </a:path>
              </a:pathLst>
            </a:custGeom>
            <a:solidFill>
              <a:srgbClr val="E00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1163" y="2208213"/>
              <a:ext cx="1000125" cy="723900"/>
            </a:xfrm>
            <a:custGeom>
              <a:avLst/>
              <a:gdLst>
                <a:gd name="T0" fmla="*/ 241 w 629"/>
                <a:gd name="T1" fmla="*/ 389 h 456"/>
                <a:gd name="T2" fmla="*/ 410 w 629"/>
                <a:gd name="T3" fmla="*/ 423 h 456"/>
                <a:gd name="T4" fmla="*/ 516 w 629"/>
                <a:gd name="T5" fmla="*/ 385 h 456"/>
                <a:gd name="T6" fmla="*/ 626 w 629"/>
                <a:gd name="T7" fmla="*/ 183 h 456"/>
                <a:gd name="T8" fmla="*/ 473 w 629"/>
                <a:gd name="T9" fmla="*/ 19 h 456"/>
                <a:gd name="T10" fmla="*/ 305 w 629"/>
                <a:gd name="T11" fmla="*/ 100 h 456"/>
                <a:gd name="T12" fmla="*/ 286 w 629"/>
                <a:gd name="T13" fmla="*/ 112 h 456"/>
                <a:gd name="T14" fmla="*/ 265 w 629"/>
                <a:gd name="T15" fmla="*/ 102 h 456"/>
                <a:gd name="T16" fmla="*/ 114 w 629"/>
                <a:gd name="T17" fmla="*/ 81 h 456"/>
                <a:gd name="T18" fmla="*/ 0 w 629"/>
                <a:gd name="T19" fmla="*/ 198 h 456"/>
                <a:gd name="T20" fmla="*/ 15 w 629"/>
                <a:gd name="T21" fmla="*/ 207 h 456"/>
                <a:gd name="T22" fmla="*/ 143 w 629"/>
                <a:gd name="T23" fmla="*/ 456 h 456"/>
                <a:gd name="T24" fmla="*/ 241 w 629"/>
                <a:gd name="T25" fmla="*/ 389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9" h="456">
                  <a:moveTo>
                    <a:pt x="241" y="389"/>
                  </a:moveTo>
                  <a:cubicBezTo>
                    <a:pt x="322" y="373"/>
                    <a:pt x="383" y="405"/>
                    <a:pt x="410" y="423"/>
                  </a:cubicBezTo>
                  <a:cubicBezTo>
                    <a:pt x="430" y="411"/>
                    <a:pt x="469" y="392"/>
                    <a:pt x="516" y="385"/>
                  </a:cubicBezTo>
                  <a:cubicBezTo>
                    <a:pt x="518" y="327"/>
                    <a:pt x="543" y="229"/>
                    <a:pt x="626" y="183"/>
                  </a:cubicBezTo>
                  <a:cubicBezTo>
                    <a:pt x="629" y="140"/>
                    <a:pt x="596" y="39"/>
                    <a:pt x="473" y="19"/>
                  </a:cubicBezTo>
                  <a:cubicBezTo>
                    <a:pt x="360" y="0"/>
                    <a:pt x="308" y="96"/>
                    <a:pt x="305" y="100"/>
                  </a:cubicBezTo>
                  <a:cubicBezTo>
                    <a:pt x="301" y="107"/>
                    <a:pt x="294" y="112"/>
                    <a:pt x="286" y="112"/>
                  </a:cubicBezTo>
                  <a:cubicBezTo>
                    <a:pt x="277" y="113"/>
                    <a:pt x="269" y="109"/>
                    <a:pt x="265" y="102"/>
                  </a:cubicBezTo>
                  <a:cubicBezTo>
                    <a:pt x="263" y="101"/>
                    <a:pt x="226" y="55"/>
                    <a:pt x="114" y="81"/>
                  </a:cubicBezTo>
                  <a:cubicBezTo>
                    <a:pt x="23" y="103"/>
                    <a:pt x="4" y="172"/>
                    <a:pt x="0" y="198"/>
                  </a:cubicBezTo>
                  <a:cubicBezTo>
                    <a:pt x="5" y="201"/>
                    <a:pt x="10" y="204"/>
                    <a:pt x="15" y="207"/>
                  </a:cubicBezTo>
                  <a:cubicBezTo>
                    <a:pt x="108" y="274"/>
                    <a:pt x="136" y="383"/>
                    <a:pt x="143" y="456"/>
                  </a:cubicBezTo>
                  <a:cubicBezTo>
                    <a:pt x="163" y="427"/>
                    <a:pt x="194" y="399"/>
                    <a:pt x="241" y="389"/>
                  </a:cubicBezTo>
                  <a:close/>
                </a:path>
              </a:pathLst>
            </a:custGeom>
            <a:solidFill>
              <a:srgbClr val="F9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9950" y="1792288"/>
              <a:ext cx="2716212" cy="2432050"/>
            </a:xfrm>
            <a:custGeom>
              <a:avLst/>
              <a:gdLst>
                <a:gd name="T0" fmla="*/ 1586 w 1710"/>
                <a:gd name="T1" fmla="*/ 534 h 1531"/>
                <a:gd name="T2" fmla="*/ 1180 w 1710"/>
                <a:gd name="T3" fmla="*/ 215 h 1531"/>
                <a:gd name="T4" fmla="*/ 327 w 1710"/>
                <a:gd name="T5" fmla="*/ 310 h 1531"/>
                <a:gd name="T6" fmla="*/ 445 w 1710"/>
                <a:gd name="T7" fmla="*/ 934 h 1531"/>
                <a:gd name="T8" fmla="*/ 498 w 1710"/>
                <a:gd name="T9" fmla="*/ 508 h 1531"/>
                <a:gd name="T10" fmla="*/ 264 w 1710"/>
                <a:gd name="T11" fmla="*/ 643 h 1531"/>
                <a:gd name="T12" fmla="*/ 415 w 1710"/>
                <a:gd name="T13" fmla="*/ 697 h 1531"/>
                <a:gd name="T14" fmla="*/ 434 w 1710"/>
                <a:gd name="T15" fmla="*/ 741 h 1531"/>
                <a:gd name="T16" fmla="*/ 219 w 1710"/>
                <a:gd name="T17" fmla="*/ 661 h 1531"/>
                <a:gd name="T18" fmla="*/ 466 w 1710"/>
                <a:gd name="T19" fmla="*/ 438 h 1531"/>
                <a:gd name="T20" fmla="*/ 790 w 1710"/>
                <a:gd name="T21" fmla="*/ 314 h 1531"/>
                <a:gd name="T22" fmla="*/ 1145 w 1710"/>
                <a:gd name="T23" fmla="*/ 324 h 1531"/>
                <a:gd name="T24" fmla="*/ 1449 w 1710"/>
                <a:gd name="T25" fmla="*/ 497 h 1531"/>
                <a:gd name="T26" fmla="*/ 1556 w 1710"/>
                <a:gd name="T27" fmla="*/ 883 h 1531"/>
                <a:gd name="T28" fmla="*/ 1271 w 1710"/>
                <a:gd name="T29" fmla="*/ 975 h 1531"/>
                <a:gd name="T30" fmla="*/ 807 w 1710"/>
                <a:gd name="T31" fmla="*/ 1048 h 1531"/>
                <a:gd name="T32" fmla="*/ 716 w 1710"/>
                <a:gd name="T33" fmla="*/ 975 h 1531"/>
                <a:gd name="T34" fmla="*/ 760 w 1710"/>
                <a:gd name="T35" fmla="*/ 954 h 1531"/>
                <a:gd name="T36" fmla="*/ 942 w 1710"/>
                <a:gd name="T37" fmla="*/ 931 h 1531"/>
                <a:gd name="T38" fmla="*/ 1454 w 1710"/>
                <a:gd name="T39" fmla="*/ 954 h 1531"/>
                <a:gd name="T40" fmla="*/ 1459 w 1710"/>
                <a:gd name="T41" fmla="*/ 728 h 1531"/>
                <a:gd name="T42" fmla="*/ 1415 w 1710"/>
                <a:gd name="T43" fmla="*/ 530 h 1531"/>
                <a:gd name="T44" fmla="*/ 1076 w 1710"/>
                <a:gd name="T45" fmla="*/ 645 h 1531"/>
                <a:gd name="T46" fmla="*/ 1263 w 1710"/>
                <a:gd name="T47" fmla="*/ 786 h 1531"/>
                <a:gd name="T48" fmla="*/ 934 w 1710"/>
                <a:gd name="T49" fmla="*/ 733 h 1531"/>
                <a:gd name="T50" fmla="*/ 762 w 1710"/>
                <a:gd name="T51" fmla="*/ 698 h 1531"/>
                <a:gd name="T52" fmla="*/ 649 w 1710"/>
                <a:gd name="T53" fmla="*/ 832 h 1531"/>
                <a:gd name="T54" fmla="*/ 467 w 1710"/>
                <a:gd name="T55" fmla="*/ 1053 h 1531"/>
                <a:gd name="T56" fmla="*/ 817 w 1710"/>
                <a:gd name="T57" fmla="*/ 1279 h 1531"/>
                <a:gd name="T58" fmla="*/ 1161 w 1710"/>
                <a:gd name="T59" fmla="*/ 1149 h 1531"/>
                <a:gd name="T60" fmla="*/ 1107 w 1710"/>
                <a:gd name="T61" fmla="*/ 1080 h 1531"/>
                <a:gd name="T62" fmla="*/ 1206 w 1710"/>
                <a:gd name="T63" fmla="*/ 1133 h 1531"/>
                <a:gd name="T64" fmla="*/ 1176 w 1710"/>
                <a:gd name="T65" fmla="*/ 1278 h 1531"/>
                <a:gd name="T66" fmla="*/ 836 w 1710"/>
                <a:gd name="T67" fmla="*/ 1336 h 1531"/>
                <a:gd name="T68" fmla="*/ 1340 w 1710"/>
                <a:gd name="T69" fmla="*/ 1413 h 1531"/>
                <a:gd name="T70" fmla="*/ 1704 w 1710"/>
                <a:gd name="T71" fmla="*/ 807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10" h="1531">
                  <a:moveTo>
                    <a:pt x="1704" y="807"/>
                  </a:moveTo>
                  <a:cubicBezTo>
                    <a:pt x="1698" y="609"/>
                    <a:pt x="1586" y="534"/>
                    <a:pt x="1586" y="534"/>
                  </a:cubicBezTo>
                  <a:cubicBezTo>
                    <a:pt x="1586" y="534"/>
                    <a:pt x="1573" y="438"/>
                    <a:pt x="1486" y="336"/>
                  </a:cubicBezTo>
                  <a:cubicBezTo>
                    <a:pt x="1351" y="189"/>
                    <a:pt x="1180" y="215"/>
                    <a:pt x="1180" y="215"/>
                  </a:cubicBezTo>
                  <a:cubicBezTo>
                    <a:pt x="959" y="0"/>
                    <a:pt x="732" y="166"/>
                    <a:pt x="732" y="166"/>
                  </a:cubicBezTo>
                  <a:cubicBezTo>
                    <a:pt x="417" y="63"/>
                    <a:pt x="327" y="310"/>
                    <a:pt x="327" y="310"/>
                  </a:cubicBezTo>
                  <a:cubicBezTo>
                    <a:pt x="147" y="329"/>
                    <a:pt x="0" y="540"/>
                    <a:pt x="132" y="767"/>
                  </a:cubicBezTo>
                  <a:cubicBezTo>
                    <a:pt x="233" y="941"/>
                    <a:pt x="382" y="943"/>
                    <a:pt x="445" y="934"/>
                  </a:cubicBezTo>
                  <a:cubicBezTo>
                    <a:pt x="466" y="880"/>
                    <a:pt x="511" y="819"/>
                    <a:pt x="608" y="792"/>
                  </a:cubicBezTo>
                  <a:cubicBezTo>
                    <a:pt x="609" y="782"/>
                    <a:pt x="621" y="597"/>
                    <a:pt x="498" y="508"/>
                  </a:cubicBezTo>
                  <a:cubicBezTo>
                    <a:pt x="424" y="455"/>
                    <a:pt x="342" y="468"/>
                    <a:pt x="297" y="503"/>
                  </a:cubicBezTo>
                  <a:cubicBezTo>
                    <a:pt x="254" y="536"/>
                    <a:pt x="242" y="587"/>
                    <a:pt x="264" y="643"/>
                  </a:cubicBezTo>
                  <a:cubicBezTo>
                    <a:pt x="275" y="672"/>
                    <a:pt x="292" y="691"/>
                    <a:pt x="315" y="700"/>
                  </a:cubicBezTo>
                  <a:cubicBezTo>
                    <a:pt x="361" y="719"/>
                    <a:pt x="414" y="697"/>
                    <a:pt x="415" y="697"/>
                  </a:cubicBezTo>
                  <a:cubicBezTo>
                    <a:pt x="427" y="692"/>
                    <a:pt x="441" y="698"/>
                    <a:pt x="446" y="710"/>
                  </a:cubicBezTo>
                  <a:cubicBezTo>
                    <a:pt x="452" y="722"/>
                    <a:pt x="446" y="736"/>
                    <a:pt x="434" y="741"/>
                  </a:cubicBezTo>
                  <a:cubicBezTo>
                    <a:pt x="431" y="743"/>
                    <a:pt x="361" y="771"/>
                    <a:pt x="297" y="745"/>
                  </a:cubicBezTo>
                  <a:cubicBezTo>
                    <a:pt x="262" y="730"/>
                    <a:pt x="235" y="702"/>
                    <a:pt x="219" y="661"/>
                  </a:cubicBezTo>
                  <a:cubicBezTo>
                    <a:pt x="189" y="584"/>
                    <a:pt x="207" y="511"/>
                    <a:pt x="267" y="465"/>
                  </a:cubicBezTo>
                  <a:cubicBezTo>
                    <a:pt x="323" y="423"/>
                    <a:pt x="398" y="414"/>
                    <a:pt x="466" y="438"/>
                  </a:cubicBezTo>
                  <a:cubicBezTo>
                    <a:pt x="478" y="388"/>
                    <a:pt x="518" y="319"/>
                    <a:pt x="614" y="296"/>
                  </a:cubicBezTo>
                  <a:cubicBezTo>
                    <a:pt x="707" y="275"/>
                    <a:pt x="762" y="295"/>
                    <a:pt x="790" y="314"/>
                  </a:cubicBezTo>
                  <a:cubicBezTo>
                    <a:pt x="824" y="270"/>
                    <a:pt x="893" y="217"/>
                    <a:pt x="992" y="233"/>
                  </a:cubicBezTo>
                  <a:cubicBezTo>
                    <a:pt x="1074" y="247"/>
                    <a:pt x="1120" y="290"/>
                    <a:pt x="1145" y="324"/>
                  </a:cubicBezTo>
                  <a:cubicBezTo>
                    <a:pt x="1168" y="355"/>
                    <a:pt x="1182" y="392"/>
                    <a:pt x="1185" y="427"/>
                  </a:cubicBezTo>
                  <a:cubicBezTo>
                    <a:pt x="1278" y="403"/>
                    <a:pt x="1386" y="432"/>
                    <a:pt x="1449" y="497"/>
                  </a:cubicBezTo>
                  <a:cubicBezTo>
                    <a:pt x="1501" y="550"/>
                    <a:pt x="1519" y="621"/>
                    <a:pt x="1500" y="700"/>
                  </a:cubicBezTo>
                  <a:cubicBezTo>
                    <a:pt x="1524" y="723"/>
                    <a:pt x="1570" y="783"/>
                    <a:pt x="1556" y="883"/>
                  </a:cubicBezTo>
                  <a:cubicBezTo>
                    <a:pt x="1549" y="935"/>
                    <a:pt x="1520" y="976"/>
                    <a:pt x="1474" y="997"/>
                  </a:cubicBezTo>
                  <a:cubicBezTo>
                    <a:pt x="1415" y="1025"/>
                    <a:pt x="1336" y="1016"/>
                    <a:pt x="1271" y="975"/>
                  </a:cubicBezTo>
                  <a:cubicBezTo>
                    <a:pt x="1180" y="917"/>
                    <a:pt x="1038" y="914"/>
                    <a:pt x="972" y="968"/>
                  </a:cubicBezTo>
                  <a:cubicBezTo>
                    <a:pt x="921" y="1011"/>
                    <a:pt x="863" y="1052"/>
                    <a:pt x="807" y="1048"/>
                  </a:cubicBezTo>
                  <a:cubicBezTo>
                    <a:pt x="803" y="1047"/>
                    <a:pt x="799" y="1047"/>
                    <a:pt x="794" y="1046"/>
                  </a:cubicBezTo>
                  <a:cubicBezTo>
                    <a:pt x="762" y="1039"/>
                    <a:pt x="735" y="1015"/>
                    <a:pt x="716" y="975"/>
                  </a:cubicBezTo>
                  <a:cubicBezTo>
                    <a:pt x="711" y="963"/>
                    <a:pt x="716" y="949"/>
                    <a:pt x="728" y="943"/>
                  </a:cubicBezTo>
                  <a:cubicBezTo>
                    <a:pt x="740" y="937"/>
                    <a:pt x="754" y="942"/>
                    <a:pt x="760" y="954"/>
                  </a:cubicBezTo>
                  <a:cubicBezTo>
                    <a:pt x="772" y="980"/>
                    <a:pt x="787" y="995"/>
                    <a:pt x="805" y="999"/>
                  </a:cubicBezTo>
                  <a:cubicBezTo>
                    <a:pt x="844" y="1008"/>
                    <a:pt x="902" y="964"/>
                    <a:pt x="942" y="931"/>
                  </a:cubicBezTo>
                  <a:cubicBezTo>
                    <a:pt x="1024" y="863"/>
                    <a:pt x="1187" y="864"/>
                    <a:pt x="1297" y="934"/>
                  </a:cubicBezTo>
                  <a:cubicBezTo>
                    <a:pt x="1348" y="967"/>
                    <a:pt x="1410" y="974"/>
                    <a:pt x="1454" y="954"/>
                  </a:cubicBezTo>
                  <a:cubicBezTo>
                    <a:pt x="1485" y="939"/>
                    <a:pt x="1504" y="913"/>
                    <a:pt x="1509" y="876"/>
                  </a:cubicBezTo>
                  <a:cubicBezTo>
                    <a:pt x="1523" y="775"/>
                    <a:pt x="1460" y="728"/>
                    <a:pt x="1459" y="728"/>
                  </a:cubicBezTo>
                  <a:cubicBezTo>
                    <a:pt x="1451" y="722"/>
                    <a:pt x="1447" y="711"/>
                    <a:pt x="1450" y="702"/>
                  </a:cubicBezTo>
                  <a:cubicBezTo>
                    <a:pt x="1470" y="633"/>
                    <a:pt x="1457" y="574"/>
                    <a:pt x="1415" y="530"/>
                  </a:cubicBezTo>
                  <a:cubicBezTo>
                    <a:pt x="1363" y="477"/>
                    <a:pt x="1272" y="454"/>
                    <a:pt x="1195" y="474"/>
                  </a:cubicBezTo>
                  <a:cubicBezTo>
                    <a:pt x="1093" y="500"/>
                    <a:pt x="1078" y="609"/>
                    <a:pt x="1076" y="645"/>
                  </a:cubicBezTo>
                  <a:cubicBezTo>
                    <a:pt x="1135" y="648"/>
                    <a:pt x="1203" y="674"/>
                    <a:pt x="1267" y="752"/>
                  </a:cubicBezTo>
                  <a:cubicBezTo>
                    <a:pt x="1275" y="762"/>
                    <a:pt x="1274" y="777"/>
                    <a:pt x="1263" y="786"/>
                  </a:cubicBezTo>
                  <a:cubicBezTo>
                    <a:pt x="1253" y="794"/>
                    <a:pt x="1238" y="793"/>
                    <a:pt x="1230" y="782"/>
                  </a:cubicBezTo>
                  <a:cubicBezTo>
                    <a:pt x="1095" y="617"/>
                    <a:pt x="941" y="729"/>
                    <a:pt x="934" y="733"/>
                  </a:cubicBezTo>
                  <a:cubicBezTo>
                    <a:pt x="925" y="740"/>
                    <a:pt x="912" y="740"/>
                    <a:pt x="904" y="732"/>
                  </a:cubicBezTo>
                  <a:cubicBezTo>
                    <a:pt x="901" y="730"/>
                    <a:pt x="845" y="682"/>
                    <a:pt x="762" y="698"/>
                  </a:cubicBezTo>
                  <a:cubicBezTo>
                    <a:pt x="683" y="714"/>
                    <a:pt x="669" y="810"/>
                    <a:pt x="668" y="811"/>
                  </a:cubicBezTo>
                  <a:cubicBezTo>
                    <a:pt x="667" y="821"/>
                    <a:pt x="659" y="830"/>
                    <a:pt x="649" y="832"/>
                  </a:cubicBezTo>
                  <a:cubicBezTo>
                    <a:pt x="466" y="865"/>
                    <a:pt x="476" y="1026"/>
                    <a:pt x="476" y="1033"/>
                  </a:cubicBezTo>
                  <a:cubicBezTo>
                    <a:pt x="477" y="1041"/>
                    <a:pt x="473" y="1048"/>
                    <a:pt x="467" y="1053"/>
                  </a:cubicBezTo>
                  <a:cubicBezTo>
                    <a:pt x="495" y="1292"/>
                    <a:pt x="815" y="1271"/>
                    <a:pt x="815" y="1271"/>
                  </a:cubicBezTo>
                  <a:cubicBezTo>
                    <a:pt x="816" y="1274"/>
                    <a:pt x="816" y="1276"/>
                    <a:pt x="817" y="1279"/>
                  </a:cubicBezTo>
                  <a:cubicBezTo>
                    <a:pt x="826" y="1282"/>
                    <a:pt x="1041" y="1363"/>
                    <a:pt x="1138" y="1248"/>
                  </a:cubicBezTo>
                  <a:cubicBezTo>
                    <a:pt x="1162" y="1208"/>
                    <a:pt x="1170" y="1174"/>
                    <a:pt x="1161" y="1149"/>
                  </a:cubicBezTo>
                  <a:cubicBezTo>
                    <a:pt x="1151" y="1121"/>
                    <a:pt x="1122" y="1111"/>
                    <a:pt x="1122" y="1110"/>
                  </a:cubicBezTo>
                  <a:cubicBezTo>
                    <a:pt x="1109" y="1106"/>
                    <a:pt x="1103" y="1092"/>
                    <a:pt x="1107" y="1080"/>
                  </a:cubicBezTo>
                  <a:cubicBezTo>
                    <a:pt x="1111" y="1067"/>
                    <a:pt x="1125" y="1061"/>
                    <a:pt x="1137" y="1065"/>
                  </a:cubicBezTo>
                  <a:cubicBezTo>
                    <a:pt x="1140" y="1066"/>
                    <a:pt x="1188" y="1083"/>
                    <a:pt x="1206" y="1133"/>
                  </a:cubicBezTo>
                  <a:cubicBezTo>
                    <a:pt x="1220" y="1173"/>
                    <a:pt x="1211" y="1221"/>
                    <a:pt x="1178" y="1275"/>
                  </a:cubicBezTo>
                  <a:cubicBezTo>
                    <a:pt x="1177" y="1276"/>
                    <a:pt x="1177" y="1277"/>
                    <a:pt x="1176" y="1278"/>
                  </a:cubicBezTo>
                  <a:cubicBezTo>
                    <a:pt x="1116" y="1351"/>
                    <a:pt x="1024" y="1363"/>
                    <a:pt x="946" y="1357"/>
                  </a:cubicBezTo>
                  <a:cubicBezTo>
                    <a:pt x="903" y="1353"/>
                    <a:pt x="863" y="1344"/>
                    <a:pt x="836" y="1336"/>
                  </a:cubicBezTo>
                  <a:cubicBezTo>
                    <a:pt x="893" y="1460"/>
                    <a:pt x="1018" y="1517"/>
                    <a:pt x="1153" y="1524"/>
                  </a:cubicBezTo>
                  <a:cubicBezTo>
                    <a:pt x="1309" y="1531"/>
                    <a:pt x="1340" y="1413"/>
                    <a:pt x="1340" y="1413"/>
                  </a:cubicBezTo>
                  <a:cubicBezTo>
                    <a:pt x="1551" y="1330"/>
                    <a:pt x="1506" y="1117"/>
                    <a:pt x="1506" y="1117"/>
                  </a:cubicBezTo>
                  <a:cubicBezTo>
                    <a:pt x="1594" y="1104"/>
                    <a:pt x="1710" y="1005"/>
                    <a:pt x="1704" y="807"/>
                  </a:cubicBezTo>
                  <a:close/>
                </a:path>
              </a:pathLst>
            </a:custGeom>
            <a:solidFill>
              <a:srgbClr val="F9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15113" y="1697038"/>
              <a:ext cx="881062" cy="474663"/>
            </a:xfrm>
            <a:custGeom>
              <a:avLst/>
              <a:gdLst>
                <a:gd name="T0" fmla="*/ 6 w 555"/>
                <a:gd name="T1" fmla="*/ 299 h 299"/>
                <a:gd name="T2" fmla="*/ 0 w 555"/>
                <a:gd name="T3" fmla="*/ 293 h 299"/>
                <a:gd name="T4" fmla="*/ 294 w 555"/>
                <a:gd name="T5" fmla="*/ 0 h 299"/>
                <a:gd name="T6" fmla="*/ 555 w 555"/>
                <a:gd name="T7" fmla="*/ 0 h 299"/>
                <a:gd name="T8" fmla="*/ 555 w 555"/>
                <a:gd name="T9" fmla="*/ 8 h 299"/>
                <a:gd name="T10" fmla="*/ 298 w 555"/>
                <a:gd name="T11" fmla="*/ 8 h 299"/>
                <a:gd name="T12" fmla="*/ 6 w 555"/>
                <a:gd name="T13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5" h="299">
                  <a:moveTo>
                    <a:pt x="6" y="299"/>
                  </a:moveTo>
                  <a:lnTo>
                    <a:pt x="0" y="293"/>
                  </a:lnTo>
                  <a:lnTo>
                    <a:pt x="294" y="0"/>
                  </a:lnTo>
                  <a:lnTo>
                    <a:pt x="555" y="0"/>
                  </a:lnTo>
                  <a:lnTo>
                    <a:pt x="555" y="8"/>
                  </a:lnTo>
                  <a:lnTo>
                    <a:pt x="298" y="8"/>
                  </a:lnTo>
                  <a:lnTo>
                    <a:pt x="6" y="299"/>
                  </a:lnTo>
                  <a:close/>
                </a:path>
              </a:pathLst>
            </a:custGeom>
            <a:solidFill>
              <a:srgbClr val="292E31"/>
            </a:solidFill>
            <a:ln w="9525">
              <a:solidFill>
                <a:srgbClr val="292E3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10388" y="3438525"/>
              <a:ext cx="884237" cy="476250"/>
            </a:xfrm>
            <a:custGeom>
              <a:avLst/>
              <a:gdLst>
                <a:gd name="T0" fmla="*/ 557 w 557"/>
                <a:gd name="T1" fmla="*/ 300 h 300"/>
                <a:gd name="T2" fmla="*/ 292 w 557"/>
                <a:gd name="T3" fmla="*/ 300 h 300"/>
                <a:gd name="T4" fmla="*/ 291 w 557"/>
                <a:gd name="T5" fmla="*/ 299 h 300"/>
                <a:gd name="T6" fmla="*/ 0 w 557"/>
                <a:gd name="T7" fmla="*/ 6 h 300"/>
                <a:gd name="T8" fmla="*/ 6 w 557"/>
                <a:gd name="T9" fmla="*/ 0 h 300"/>
                <a:gd name="T10" fmla="*/ 295 w 557"/>
                <a:gd name="T11" fmla="*/ 292 h 300"/>
                <a:gd name="T12" fmla="*/ 557 w 557"/>
                <a:gd name="T13" fmla="*/ 292 h 300"/>
                <a:gd name="T14" fmla="*/ 557 w 557"/>
                <a:gd name="T1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7" h="300">
                  <a:moveTo>
                    <a:pt x="557" y="300"/>
                  </a:moveTo>
                  <a:lnTo>
                    <a:pt x="292" y="300"/>
                  </a:lnTo>
                  <a:lnTo>
                    <a:pt x="291" y="299"/>
                  </a:lnTo>
                  <a:lnTo>
                    <a:pt x="0" y="6"/>
                  </a:lnTo>
                  <a:lnTo>
                    <a:pt x="6" y="0"/>
                  </a:lnTo>
                  <a:lnTo>
                    <a:pt x="295" y="292"/>
                  </a:lnTo>
                  <a:lnTo>
                    <a:pt x="557" y="292"/>
                  </a:lnTo>
                  <a:lnTo>
                    <a:pt x="557" y="300"/>
                  </a:lnTo>
                  <a:close/>
                </a:path>
              </a:pathLst>
            </a:custGeom>
            <a:solidFill>
              <a:srgbClr val="292E31"/>
            </a:solidFill>
            <a:ln w="9525">
              <a:solidFill>
                <a:srgbClr val="292E3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2975" y="1435100"/>
              <a:ext cx="1136650" cy="728663"/>
            </a:xfrm>
            <a:custGeom>
              <a:avLst/>
              <a:gdLst>
                <a:gd name="T0" fmla="*/ 711 w 716"/>
                <a:gd name="T1" fmla="*/ 459 h 459"/>
                <a:gd name="T2" fmla="*/ 260 w 716"/>
                <a:gd name="T3" fmla="*/ 8 h 459"/>
                <a:gd name="T4" fmla="*/ 0 w 716"/>
                <a:gd name="T5" fmla="*/ 8 h 459"/>
                <a:gd name="T6" fmla="*/ 0 w 716"/>
                <a:gd name="T7" fmla="*/ 0 h 459"/>
                <a:gd name="T8" fmla="*/ 263 w 716"/>
                <a:gd name="T9" fmla="*/ 0 h 459"/>
                <a:gd name="T10" fmla="*/ 264 w 716"/>
                <a:gd name="T11" fmla="*/ 1 h 459"/>
                <a:gd name="T12" fmla="*/ 716 w 716"/>
                <a:gd name="T13" fmla="*/ 453 h 459"/>
                <a:gd name="T14" fmla="*/ 711 w 716"/>
                <a:gd name="T15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6" h="459">
                  <a:moveTo>
                    <a:pt x="711" y="459"/>
                  </a:moveTo>
                  <a:lnTo>
                    <a:pt x="26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63" y="0"/>
                  </a:lnTo>
                  <a:lnTo>
                    <a:pt x="264" y="1"/>
                  </a:lnTo>
                  <a:lnTo>
                    <a:pt x="716" y="453"/>
                  </a:lnTo>
                  <a:lnTo>
                    <a:pt x="711" y="459"/>
                  </a:lnTo>
                  <a:close/>
                </a:path>
              </a:pathLst>
            </a:custGeom>
            <a:solidFill>
              <a:srgbClr val="292E31"/>
            </a:solidFill>
            <a:ln w="9525">
              <a:solidFill>
                <a:srgbClr val="292E3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5" name="出自【趣你的PPT】(微信:qunideppt)：最优质的PPT资源库"/>
          <p:cNvSpPr txBox="1"/>
          <p:nvPr/>
        </p:nvSpPr>
        <p:spPr>
          <a:xfrm>
            <a:off x="1126638" y="4621498"/>
            <a:ext cx="3149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rgbClr val="E000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25" name="出自【趣你的PPT】(微信:qunideppt)：最优质的PPT资源库"/>
          <p:cNvSpPr txBox="1"/>
          <p:nvPr/>
        </p:nvSpPr>
        <p:spPr>
          <a:xfrm>
            <a:off x="1091828" y="519088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E000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BUSINESS</a:t>
            </a: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7733296" y="2387840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7637012" y="2189906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2380009" y="2181601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775311" y="1900347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7733296" y="437956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7637012" y="418162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516429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" b="19389"/>
          <a:stretch>
            <a:fillRect/>
          </a:stretch>
        </p:blipFill>
        <p:spPr>
          <a:xfrm>
            <a:off x="1257012" y="932699"/>
            <a:ext cx="9677976" cy="4992607"/>
          </a:xfrm>
          <a:custGeom>
            <a:avLst/>
            <a:gdLst>
              <a:gd name="connsiteX0" fmla="*/ 212835 w 9677976"/>
              <a:gd name="connsiteY0" fmla="*/ 0 h 4992607"/>
              <a:gd name="connsiteX1" fmla="*/ 9465141 w 9677976"/>
              <a:gd name="connsiteY1" fmla="*/ 0 h 4992607"/>
              <a:gd name="connsiteX2" fmla="*/ 9677976 w 9677976"/>
              <a:gd name="connsiteY2" fmla="*/ 212835 h 4992607"/>
              <a:gd name="connsiteX3" fmla="*/ 9677976 w 9677976"/>
              <a:gd name="connsiteY3" fmla="*/ 4779772 h 4992607"/>
              <a:gd name="connsiteX4" fmla="*/ 9465141 w 9677976"/>
              <a:gd name="connsiteY4" fmla="*/ 4992607 h 4992607"/>
              <a:gd name="connsiteX5" fmla="*/ 212835 w 9677976"/>
              <a:gd name="connsiteY5" fmla="*/ 4992607 h 4992607"/>
              <a:gd name="connsiteX6" fmla="*/ 0 w 9677976"/>
              <a:gd name="connsiteY6" fmla="*/ 4779772 h 4992607"/>
              <a:gd name="connsiteX7" fmla="*/ 0 w 9677976"/>
              <a:gd name="connsiteY7" fmla="*/ 212835 h 4992607"/>
              <a:gd name="connsiteX8" fmla="*/ 212835 w 9677976"/>
              <a:gd name="connsiteY8" fmla="*/ 0 h 499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7976" h="4992607">
                <a:moveTo>
                  <a:pt x="212835" y="0"/>
                </a:moveTo>
                <a:lnTo>
                  <a:pt x="9465141" y="0"/>
                </a:lnTo>
                <a:cubicBezTo>
                  <a:pt x="9582687" y="0"/>
                  <a:pt x="9677976" y="95289"/>
                  <a:pt x="9677976" y="212835"/>
                </a:cubicBezTo>
                <a:lnTo>
                  <a:pt x="9677976" y="4779772"/>
                </a:lnTo>
                <a:cubicBezTo>
                  <a:pt x="9677976" y="4897318"/>
                  <a:pt x="9582687" y="4992607"/>
                  <a:pt x="9465141" y="4992607"/>
                </a:cubicBezTo>
                <a:lnTo>
                  <a:pt x="212835" y="4992607"/>
                </a:lnTo>
                <a:cubicBezTo>
                  <a:pt x="95289" y="4992607"/>
                  <a:pt x="0" y="4897318"/>
                  <a:pt x="0" y="4779772"/>
                </a:cubicBezTo>
                <a:lnTo>
                  <a:pt x="0" y="212835"/>
                </a:lnTo>
                <a:cubicBezTo>
                  <a:pt x="0" y="95289"/>
                  <a:pt x="95289" y="0"/>
                  <a:pt x="212835" y="0"/>
                </a:cubicBezTo>
                <a:close/>
              </a:path>
            </a:pathLst>
          </a:custGeom>
        </p:spPr>
      </p:pic>
      <p:sp>
        <p:nvSpPr>
          <p:cNvPr id="18" name="出自【趣你的PPT】(微信:qunideppt)：最优质的PPT资源库"/>
          <p:cNvSpPr/>
          <p:nvPr/>
        </p:nvSpPr>
        <p:spPr>
          <a:xfrm>
            <a:off x="1257012" y="932699"/>
            <a:ext cx="9677976" cy="4992607"/>
          </a:xfrm>
          <a:custGeom>
            <a:avLst/>
            <a:gdLst>
              <a:gd name="connsiteX0" fmla="*/ 212835 w 9677976"/>
              <a:gd name="connsiteY0" fmla="*/ 0 h 4992607"/>
              <a:gd name="connsiteX1" fmla="*/ 9465141 w 9677976"/>
              <a:gd name="connsiteY1" fmla="*/ 0 h 4992607"/>
              <a:gd name="connsiteX2" fmla="*/ 9677976 w 9677976"/>
              <a:gd name="connsiteY2" fmla="*/ 212835 h 4992607"/>
              <a:gd name="connsiteX3" fmla="*/ 9677976 w 9677976"/>
              <a:gd name="connsiteY3" fmla="*/ 4779772 h 4992607"/>
              <a:gd name="connsiteX4" fmla="*/ 9465141 w 9677976"/>
              <a:gd name="connsiteY4" fmla="*/ 4992607 h 4992607"/>
              <a:gd name="connsiteX5" fmla="*/ 212835 w 9677976"/>
              <a:gd name="connsiteY5" fmla="*/ 4992607 h 4992607"/>
              <a:gd name="connsiteX6" fmla="*/ 0 w 9677976"/>
              <a:gd name="connsiteY6" fmla="*/ 4779772 h 4992607"/>
              <a:gd name="connsiteX7" fmla="*/ 0 w 9677976"/>
              <a:gd name="connsiteY7" fmla="*/ 212835 h 4992607"/>
              <a:gd name="connsiteX8" fmla="*/ 212835 w 9677976"/>
              <a:gd name="connsiteY8" fmla="*/ 0 h 499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7976" h="4992607">
                <a:moveTo>
                  <a:pt x="212835" y="0"/>
                </a:moveTo>
                <a:lnTo>
                  <a:pt x="9465141" y="0"/>
                </a:lnTo>
                <a:cubicBezTo>
                  <a:pt x="9582687" y="0"/>
                  <a:pt x="9677976" y="95289"/>
                  <a:pt x="9677976" y="212835"/>
                </a:cubicBezTo>
                <a:lnTo>
                  <a:pt x="9677976" y="4779772"/>
                </a:lnTo>
                <a:cubicBezTo>
                  <a:pt x="9677976" y="4897318"/>
                  <a:pt x="9582687" y="4992607"/>
                  <a:pt x="9465141" y="4992607"/>
                </a:cubicBezTo>
                <a:lnTo>
                  <a:pt x="212835" y="4992607"/>
                </a:lnTo>
                <a:cubicBezTo>
                  <a:pt x="95289" y="4992607"/>
                  <a:pt x="0" y="4897318"/>
                  <a:pt x="0" y="4779772"/>
                </a:cubicBezTo>
                <a:lnTo>
                  <a:pt x="0" y="212835"/>
                </a:lnTo>
                <a:cubicBezTo>
                  <a:pt x="0" y="95289"/>
                  <a:pt x="95289" y="0"/>
                  <a:pt x="212835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2677986" y="3158488"/>
            <a:ext cx="6836031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33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阿波罗</a:t>
            </a:r>
            <a:endParaRPr lang="en-US" sz="3733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3733" cap="all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POWERPOINT TAMBLET</a:t>
            </a:r>
            <a:endParaRPr lang="en-US" sz="3733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676506" y="4459155"/>
            <a:ext cx="483898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UNLESH YOUR PASSION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2700000">
            <a:off x="5970903" y="4952167"/>
            <a:ext cx="230427" cy="230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 flipH="1">
            <a:off x="3945339" y="5067380"/>
            <a:ext cx="182422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 flipH="1">
            <a:off x="6422441" y="5067380"/>
            <a:ext cx="17474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89600" y="1848433"/>
            <a:ext cx="812800" cy="119686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295154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 txBox="1"/>
          <p:nvPr/>
        </p:nvSpPr>
        <p:spPr>
          <a:xfrm>
            <a:off x="4963403" y="2505670"/>
            <a:ext cx="7075990" cy="923330"/>
          </a:xfrm>
          <a:prstGeom prst="rect">
            <a:avLst/>
          </a:prstGeom>
          <a:solidFill>
            <a:srgbClr val="E0000A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商务金融理财通用模板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6471575" y="1399303"/>
            <a:ext cx="312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9727124" y="1436154"/>
            <a:ext cx="0" cy="880406"/>
          </a:xfrm>
          <a:prstGeom prst="line">
            <a:avLst/>
          </a:prstGeom>
          <a:ln w="38100">
            <a:solidFill>
              <a:srgbClr val="292E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9808520" y="1399303"/>
            <a:ext cx="848563" cy="954107"/>
            <a:chOff x="9815705" y="1399303"/>
            <a:chExt cx="848563" cy="954107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815705" y="1459383"/>
              <a:ext cx="848563" cy="833945"/>
            </a:xfrm>
            <a:prstGeom prst="rect">
              <a:avLst/>
            </a:prstGeom>
            <a:solidFill>
              <a:srgbClr val="E000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9866236" y="1399303"/>
              <a:ext cx="74750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出自【趣你的PPT】(微信:qunideppt)：最优质的PPT资源库"/>
          <p:cNvSpPr txBox="1"/>
          <p:nvPr/>
        </p:nvSpPr>
        <p:spPr>
          <a:xfrm>
            <a:off x="10652567" y="1459383"/>
            <a:ext cx="163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此处添加集团名称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3881909" y="3472065"/>
            <a:ext cx="815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rgbClr val="292E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FINANCIAL SERVICES GENERAL POWERPOING TEMPLATE</a:t>
            </a:r>
            <a:endParaRPr lang="zh-CN" altLang="en-US" sz="1400" dirty="0">
              <a:solidFill>
                <a:srgbClr val="292E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0479478" y="6485306"/>
            <a:ext cx="1559915" cy="37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2017.01.06</a:t>
            </a:r>
            <a:endParaRPr lang="zh-CN" altLang="en-US" dirty="0">
              <a:solidFill>
                <a:srgbClr val="292E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9575230" y="4472335"/>
            <a:ext cx="2464163" cy="400110"/>
            <a:chOff x="9575230" y="4519977"/>
            <a:chExt cx="2464163" cy="400110"/>
          </a:xfrm>
        </p:grpSpPr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9575230" y="4519977"/>
              <a:ext cx="949124" cy="400110"/>
            </a:xfrm>
            <a:prstGeom prst="rect">
              <a:avLst/>
            </a:prstGeom>
            <a:solidFill>
              <a:srgbClr val="292E3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</a:t>
              </a: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0606553" y="4519977"/>
              <a:ext cx="1432840" cy="400110"/>
            </a:xfrm>
            <a:prstGeom prst="rect">
              <a:avLst/>
            </a:prstGeom>
            <a:solidFill>
              <a:srgbClr val="E0000A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3151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3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出自【趣你的PPT】(微信:qunideppt)：最优质的PPT资源库"/>
          <p:cNvSpPr/>
          <p:nvPr/>
        </p:nvSpPr>
        <p:spPr>
          <a:xfrm>
            <a:off x="0" y="4701791"/>
            <a:ext cx="12192000" cy="1597409"/>
          </a:xfrm>
          <a:prstGeom prst="rect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091821" y="1555844"/>
            <a:ext cx="1419367" cy="1473958"/>
          </a:xfrm>
          <a:prstGeom prst="roundRect">
            <a:avLst>
              <a:gd name="adj" fmla="val 11859"/>
            </a:avLst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grpSp>
        <p:nvGrpSpPr>
          <p:cNvPr id="9" name="Group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1427429" y="1777814"/>
            <a:ext cx="748150" cy="1030017"/>
            <a:chOff x="2559" y="2037"/>
            <a:chExt cx="714" cy="983"/>
          </a:xfrm>
          <a:solidFill>
            <a:schemeClr val="bg1"/>
          </a:solidFill>
        </p:grpSpPr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59" y="2037"/>
              <a:ext cx="714" cy="983"/>
            </a:xfrm>
            <a:custGeom>
              <a:avLst/>
              <a:gdLst>
                <a:gd name="T0" fmla="*/ 280 w 299"/>
                <a:gd name="T1" fmla="*/ 244 h 413"/>
                <a:gd name="T2" fmla="*/ 260 w 299"/>
                <a:gd name="T3" fmla="*/ 159 h 413"/>
                <a:gd name="T4" fmla="*/ 283 w 299"/>
                <a:gd name="T5" fmla="*/ 72 h 413"/>
                <a:gd name="T6" fmla="*/ 284 w 299"/>
                <a:gd name="T7" fmla="*/ 65 h 413"/>
                <a:gd name="T8" fmla="*/ 181 w 299"/>
                <a:gd name="T9" fmla="*/ 25 h 413"/>
                <a:gd name="T10" fmla="*/ 168 w 299"/>
                <a:gd name="T11" fmla="*/ 170 h 413"/>
                <a:gd name="T12" fmla="*/ 151 w 299"/>
                <a:gd name="T13" fmla="*/ 145 h 413"/>
                <a:gd name="T14" fmla="*/ 111 w 299"/>
                <a:gd name="T15" fmla="*/ 47 h 413"/>
                <a:gd name="T16" fmla="*/ 174 w 299"/>
                <a:gd name="T17" fmla="*/ 42 h 413"/>
                <a:gd name="T18" fmla="*/ 173 w 299"/>
                <a:gd name="T19" fmla="*/ 22 h 413"/>
                <a:gd name="T20" fmla="*/ 189 w 299"/>
                <a:gd name="T21" fmla="*/ 18 h 413"/>
                <a:gd name="T22" fmla="*/ 87 w 299"/>
                <a:gd name="T23" fmla="*/ 58 h 413"/>
                <a:gd name="T24" fmla="*/ 88 w 299"/>
                <a:gd name="T25" fmla="*/ 64 h 413"/>
                <a:gd name="T26" fmla="*/ 84 w 299"/>
                <a:gd name="T27" fmla="*/ 210 h 413"/>
                <a:gd name="T28" fmla="*/ 58 w 299"/>
                <a:gd name="T29" fmla="*/ 248 h 413"/>
                <a:gd name="T30" fmla="*/ 0 w 299"/>
                <a:gd name="T31" fmla="*/ 254 h 413"/>
                <a:gd name="T32" fmla="*/ 106 w 299"/>
                <a:gd name="T33" fmla="*/ 396 h 413"/>
                <a:gd name="T34" fmla="*/ 252 w 299"/>
                <a:gd name="T35" fmla="*/ 355 h 413"/>
                <a:gd name="T36" fmla="*/ 285 w 299"/>
                <a:gd name="T37" fmla="*/ 294 h 413"/>
                <a:gd name="T38" fmla="*/ 24 w 299"/>
                <a:gd name="T39" fmla="*/ 264 h 413"/>
                <a:gd name="T40" fmla="*/ 45 w 299"/>
                <a:gd name="T41" fmla="*/ 275 h 413"/>
                <a:gd name="T42" fmla="*/ 190 w 299"/>
                <a:gd name="T43" fmla="*/ 119 h 413"/>
                <a:gd name="T44" fmla="*/ 231 w 299"/>
                <a:gd name="T45" fmla="*/ 128 h 413"/>
                <a:gd name="T46" fmla="*/ 191 w 299"/>
                <a:gd name="T47" fmla="*/ 110 h 413"/>
                <a:gd name="T48" fmla="*/ 211 w 299"/>
                <a:gd name="T49" fmla="*/ 31 h 413"/>
                <a:gd name="T50" fmla="*/ 261 w 299"/>
                <a:gd name="T51" fmla="*/ 82 h 413"/>
                <a:gd name="T52" fmla="*/ 181 w 299"/>
                <a:gd name="T53" fmla="*/ 163 h 413"/>
                <a:gd name="T54" fmla="*/ 141 w 299"/>
                <a:gd name="T55" fmla="*/ 146 h 413"/>
                <a:gd name="T56" fmla="*/ 140 w 299"/>
                <a:gd name="T57" fmla="*/ 145 h 413"/>
                <a:gd name="T58" fmla="*/ 270 w 299"/>
                <a:gd name="T59" fmla="*/ 329 h 413"/>
                <a:gd name="T60" fmla="*/ 98 w 299"/>
                <a:gd name="T61" fmla="*/ 368 h 413"/>
                <a:gd name="T62" fmla="*/ 102 w 299"/>
                <a:gd name="T63" fmla="*/ 219 h 413"/>
                <a:gd name="T64" fmla="*/ 152 w 299"/>
                <a:gd name="T65" fmla="*/ 188 h 413"/>
                <a:gd name="T66" fmla="*/ 224 w 299"/>
                <a:gd name="T67" fmla="*/ 166 h 413"/>
                <a:gd name="T68" fmla="*/ 225 w 299"/>
                <a:gd name="T69" fmla="*/ 166 h 413"/>
                <a:gd name="T70" fmla="*/ 247 w 299"/>
                <a:gd name="T71" fmla="*/ 171 h 413"/>
                <a:gd name="T72" fmla="*/ 244 w 299"/>
                <a:gd name="T73" fmla="*/ 199 h 413"/>
                <a:gd name="T74" fmla="*/ 262 w 299"/>
                <a:gd name="T75" fmla="*/ 244 h 413"/>
                <a:gd name="T76" fmla="*/ 268 w 299"/>
                <a:gd name="T77" fmla="*/ 291 h 413"/>
                <a:gd name="T78" fmla="*/ 270 w 299"/>
                <a:gd name="T79" fmla="*/ 329 h 413"/>
                <a:gd name="T80" fmla="*/ 270 w 299"/>
                <a:gd name="T81" fmla="*/ 32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9" h="413">
                  <a:moveTo>
                    <a:pt x="285" y="294"/>
                  </a:moveTo>
                  <a:cubicBezTo>
                    <a:pt x="294" y="277"/>
                    <a:pt x="294" y="257"/>
                    <a:pt x="280" y="244"/>
                  </a:cubicBezTo>
                  <a:cubicBezTo>
                    <a:pt x="286" y="225"/>
                    <a:pt x="281" y="201"/>
                    <a:pt x="262" y="194"/>
                  </a:cubicBezTo>
                  <a:cubicBezTo>
                    <a:pt x="265" y="183"/>
                    <a:pt x="266" y="170"/>
                    <a:pt x="260" y="159"/>
                  </a:cubicBezTo>
                  <a:cubicBezTo>
                    <a:pt x="255" y="150"/>
                    <a:pt x="243" y="147"/>
                    <a:pt x="233" y="148"/>
                  </a:cubicBezTo>
                  <a:cubicBezTo>
                    <a:pt x="244" y="124"/>
                    <a:pt x="261" y="93"/>
                    <a:pt x="283" y="72"/>
                  </a:cubicBezTo>
                  <a:cubicBezTo>
                    <a:pt x="286" y="69"/>
                    <a:pt x="286" y="69"/>
                    <a:pt x="286" y="69"/>
                  </a:cubicBezTo>
                  <a:cubicBezTo>
                    <a:pt x="284" y="65"/>
                    <a:pt x="284" y="65"/>
                    <a:pt x="284" y="65"/>
                  </a:cubicBezTo>
                  <a:cubicBezTo>
                    <a:pt x="282" y="63"/>
                    <a:pt x="239" y="7"/>
                    <a:pt x="185" y="24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0"/>
                    <a:pt x="188" y="127"/>
                    <a:pt x="168" y="170"/>
                  </a:cubicBezTo>
                  <a:cubicBezTo>
                    <a:pt x="166" y="171"/>
                    <a:pt x="164" y="172"/>
                    <a:pt x="162" y="173"/>
                  </a:cubicBezTo>
                  <a:cubicBezTo>
                    <a:pt x="159" y="164"/>
                    <a:pt x="156" y="154"/>
                    <a:pt x="151" y="145"/>
                  </a:cubicBezTo>
                  <a:cubicBezTo>
                    <a:pt x="142" y="125"/>
                    <a:pt x="129" y="98"/>
                    <a:pt x="110" y="74"/>
                  </a:cubicBezTo>
                  <a:cubicBezTo>
                    <a:pt x="119" y="67"/>
                    <a:pt x="114" y="54"/>
                    <a:pt x="111" y="47"/>
                  </a:cubicBezTo>
                  <a:cubicBezTo>
                    <a:pt x="123" y="37"/>
                    <a:pt x="140" y="26"/>
                    <a:pt x="160" y="24"/>
                  </a:cubicBezTo>
                  <a:cubicBezTo>
                    <a:pt x="162" y="29"/>
                    <a:pt x="166" y="39"/>
                    <a:pt x="174" y="42"/>
                  </a:cubicBezTo>
                  <a:cubicBezTo>
                    <a:pt x="174" y="34"/>
                    <a:pt x="174" y="30"/>
                    <a:pt x="174" y="30"/>
                  </a:cubicBezTo>
                  <a:cubicBezTo>
                    <a:pt x="173" y="22"/>
                    <a:pt x="173" y="22"/>
                    <a:pt x="173" y="22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84" y="19"/>
                    <a:pt x="186" y="18"/>
                    <a:pt x="189" y="18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32" y="0"/>
                    <a:pt x="89" y="55"/>
                    <a:pt x="87" y="58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111" y="87"/>
                    <a:pt x="129" y="120"/>
                    <a:pt x="140" y="145"/>
                  </a:cubicBezTo>
                  <a:cubicBezTo>
                    <a:pt x="107" y="156"/>
                    <a:pt x="95" y="185"/>
                    <a:pt x="84" y="210"/>
                  </a:cubicBezTo>
                  <a:cubicBezTo>
                    <a:pt x="77" y="228"/>
                    <a:pt x="70" y="243"/>
                    <a:pt x="58" y="249"/>
                  </a:cubicBezTo>
                  <a:cubicBezTo>
                    <a:pt x="58" y="248"/>
                    <a:pt x="58" y="248"/>
                    <a:pt x="58" y="248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52" y="413"/>
                    <a:pt x="52" y="413"/>
                    <a:pt x="52" y="413"/>
                  </a:cubicBezTo>
                  <a:cubicBezTo>
                    <a:pt x="106" y="396"/>
                    <a:pt x="106" y="396"/>
                    <a:pt x="106" y="396"/>
                  </a:cubicBezTo>
                  <a:cubicBezTo>
                    <a:pt x="103" y="386"/>
                    <a:pt x="103" y="386"/>
                    <a:pt x="103" y="386"/>
                  </a:cubicBezTo>
                  <a:cubicBezTo>
                    <a:pt x="152" y="372"/>
                    <a:pt x="203" y="366"/>
                    <a:pt x="252" y="355"/>
                  </a:cubicBezTo>
                  <a:cubicBezTo>
                    <a:pt x="267" y="351"/>
                    <a:pt x="283" y="348"/>
                    <a:pt x="291" y="333"/>
                  </a:cubicBezTo>
                  <a:cubicBezTo>
                    <a:pt x="299" y="321"/>
                    <a:pt x="293" y="305"/>
                    <a:pt x="285" y="294"/>
                  </a:cubicBezTo>
                  <a:close/>
                  <a:moveTo>
                    <a:pt x="29" y="280"/>
                  </a:moveTo>
                  <a:cubicBezTo>
                    <a:pt x="24" y="264"/>
                    <a:pt x="24" y="264"/>
                    <a:pt x="24" y="264"/>
                  </a:cubicBezTo>
                  <a:cubicBezTo>
                    <a:pt x="40" y="259"/>
                    <a:pt x="40" y="259"/>
                    <a:pt x="40" y="259"/>
                  </a:cubicBezTo>
                  <a:cubicBezTo>
                    <a:pt x="45" y="275"/>
                    <a:pt x="45" y="275"/>
                    <a:pt x="45" y="275"/>
                  </a:cubicBezTo>
                  <a:lnTo>
                    <a:pt x="29" y="280"/>
                  </a:lnTo>
                  <a:close/>
                  <a:moveTo>
                    <a:pt x="190" y="119"/>
                  </a:moveTo>
                  <a:cubicBezTo>
                    <a:pt x="191" y="125"/>
                    <a:pt x="196" y="131"/>
                    <a:pt x="204" y="134"/>
                  </a:cubicBezTo>
                  <a:cubicBezTo>
                    <a:pt x="215" y="139"/>
                    <a:pt x="227" y="137"/>
                    <a:pt x="231" y="128"/>
                  </a:cubicBezTo>
                  <a:cubicBezTo>
                    <a:pt x="234" y="120"/>
                    <a:pt x="229" y="109"/>
                    <a:pt x="217" y="104"/>
                  </a:cubicBezTo>
                  <a:cubicBezTo>
                    <a:pt x="207" y="99"/>
                    <a:pt x="195" y="102"/>
                    <a:pt x="191" y="110"/>
                  </a:cubicBezTo>
                  <a:cubicBezTo>
                    <a:pt x="193" y="87"/>
                    <a:pt x="192" y="65"/>
                    <a:pt x="192" y="50"/>
                  </a:cubicBezTo>
                  <a:cubicBezTo>
                    <a:pt x="203" y="50"/>
                    <a:pt x="209" y="38"/>
                    <a:pt x="211" y="31"/>
                  </a:cubicBezTo>
                  <a:cubicBezTo>
                    <a:pt x="231" y="33"/>
                    <a:pt x="248" y="45"/>
                    <a:pt x="260" y="55"/>
                  </a:cubicBezTo>
                  <a:cubicBezTo>
                    <a:pt x="257" y="61"/>
                    <a:pt x="252" y="74"/>
                    <a:pt x="261" y="82"/>
                  </a:cubicBezTo>
                  <a:cubicBezTo>
                    <a:pt x="243" y="104"/>
                    <a:pt x="230" y="129"/>
                    <a:pt x="221" y="149"/>
                  </a:cubicBezTo>
                  <a:cubicBezTo>
                    <a:pt x="208" y="151"/>
                    <a:pt x="194" y="157"/>
                    <a:pt x="181" y="163"/>
                  </a:cubicBezTo>
                  <a:cubicBezTo>
                    <a:pt x="185" y="150"/>
                    <a:pt x="188" y="135"/>
                    <a:pt x="190" y="119"/>
                  </a:cubicBezTo>
                  <a:close/>
                  <a:moveTo>
                    <a:pt x="141" y="146"/>
                  </a:moveTo>
                  <a:cubicBezTo>
                    <a:pt x="141" y="146"/>
                    <a:pt x="141" y="147"/>
                    <a:pt x="141" y="147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1" y="146"/>
                    <a:pt x="141" y="146"/>
                    <a:pt x="141" y="146"/>
                  </a:cubicBezTo>
                  <a:close/>
                  <a:moveTo>
                    <a:pt x="270" y="329"/>
                  </a:moveTo>
                  <a:cubicBezTo>
                    <a:pt x="257" y="337"/>
                    <a:pt x="239" y="339"/>
                    <a:pt x="224" y="342"/>
                  </a:cubicBezTo>
                  <a:cubicBezTo>
                    <a:pt x="183" y="351"/>
                    <a:pt x="138" y="356"/>
                    <a:pt x="98" y="3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83" y="260"/>
                    <a:pt x="94" y="238"/>
                    <a:pt x="102" y="219"/>
                  </a:cubicBezTo>
                  <a:cubicBezTo>
                    <a:pt x="112" y="197"/>
                    <a:pt x="121" y="174"/>
                    <a:pt x="145" y="165"/>
                  </a:cubicBezTo>
                  <a:cubicBezTo>
                    <a:pt x="148" y="173"/>
                    <a:pt x="150" y="179"/>
                    <a:pt x="152" y="188"/>
                  </a:cubicBezTo>
                  <a:cubicBezTo>
                    <a:pt x="153" y="192"/>
                    <a:pt x="159" y="193"/>
                    <a:pt x="162" y="191"/>
                  </a:cubicBezTo>
                  <a:cubicBezTo>
                    <a:pt x="181" y="181"/>
                    <a:pt x="202" y="169"/>
                    <a:pt x="224" y="166"/>
                  </a:cubicBezTo>
                  <a:cubicBezTo>
                    <a:pt x="224" y="166"/>
                    <a:pt x="225" y="166"/>
                    <a:pt x="225" y="166"/>
                  </a:cubicBezTo>
                  <a:cubicBezTo>
                    <a:pt x="225" y="166"/>
                    <a:pt x="225" y="166"/>
                    <a:pt x="225" y="166"/>
                  </a:cubicBezTo>
                  <a:cubicBezTo>
                    <a:pt x="225" y="166"/>
                    <a:pt x="226" y="165"/>
                    <a:pt x="226" y="165"/>
                  </a:cubicBezTo>
                  <a:cubicBezTo>
                    <a:pt x="233" y="164"/>
                    <a:pt x="243" y="164"/>
                    <a:pt x="247" y="171"/>
                  </a:cubicBezTo>
                  <a:cubicBezTo>
                    <a:pt x="249" y="177"/>
                    <a:pt x="248" y="183"/>
                    <a:pt x="247" y="189"/>
                  </a:cubicBezTo>
                  <a:cubicBezTo>
                    <a:pt x="246" y="193"/>
                    <a:pt x="245" y="198"/>
                    <a:pt x="244" y="199"/>
                  </a:cubicBezTo>
                  <a:cubicBezTo>
                    <a:pt x="243" y="202"/>
                    <a:pt x="244" y="208"/>
                    <a:pt x="249" y="208"/>
                  </a:cubicBezTo>
                  <a:cubicBezTo>
                    <a:pt x="267" y="210"/>
                    <a:pt x="269" y="230"/>
                    <a:pt x="262" y="244"/>
                  </a:cubicBezTo>
                  <a:cubicBezTo>
                    <a:pt x="261" y="246"/>
                    <a:pt x="261" y="250"/>
                    <a:pt x="264" y="252"/>
                  </a:cubicBezTo>
                  <a:cubicBezTo>
                    <a:pt x="278" y="262"/>
                    <a:pt x="276" y="277"/>
                    <a:pt x="268" y="291"/>
                  </a:cubicBezTo>
                  <a:cubicBezTo>
                    <a:pt x="267" y="292"/>
                    <a:pt x="267" y="296"/>
                    <a:pt x="268" y="297"/>
                  </a:cubicBezTo>
                  <a:cubicBezTo>
                    <a:pt x="276" y="306"/>
                    <a:pt x="283" y="321"/>
                    <a:pt x="270" y="329"/>
                  </a:cubicBezTo>
                  <a:close/>
                  <a:moveTo>
                    <a:pt x="270" y="329"/>
                  </a:moveTo>
                  <a:cubicBezTo>
                    <a:pt x="270" y="329"/>
                    <a:pt x="270" y="329"/>
                    <a:pt x="270" y="3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84" y="2258"/>
              <a:ext cx="91" cy="93"/>
            </a:xfrm>
            <a:custGeom>
              <a:avLst/>
              <a:gdLst>
                <a:gd name="T0" fmla="*/ 17 w 38"/>
                <a:gd name="T1" fmla="*/ 4 h 39"/>
                <a:gd name="T2" fmla="*/ 4 w 38"/>
                <a:gd name="T3" fmla="*/ 28 h 39"/>
                <a:gd name="T4" fmla="*/ 31 w 38"/>
                <a:gd name="T5" fmla="*/ 34 h 39"/>
                <a:gd name="T6" fmla="*/ 36 w 38"/>
                <a:gd name="T7" fmla="*/ 31 h 39"/>
                <a:gd name="T8" fmla="*/ 38 w 38"/>
                <a:gd name="T9" fmla="*/ 3 h 39"/>
                <a:gd name="T10" fmla="*/ 17 w 38"/>
                <a:gd name="T11" fmla="*/ 4 h 39"/>
                <a:gd name="T12" fmla="*/ 17 w 38"/>
                <a:gd name="T13" fmla="*/ 4 h 39"/>
                <a:gd name="T14" fmla="*/ 17 w 38"/>
                <a:gd name="T1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9">
                  <a:moveTo>
                    <a:pt x="17" y="4"/>
                  </a:moveTo>
                  <a:cubicBezTo>
                    <a:pt x="6" y="9"/>
                    <a:pt x="0" y="20"/>
                    <a:pt x="4" y="28"/>
                  </a:cubicBezTo>
                  <a:cubicBezTo>
                    <a:pt x="8" y="36"/>
                    <a:pt x="20" y="39"/>
                    <a:pt x="31" y="34"/>
                  </a:cubicBezTo>
                  <a:cubicBezTo>
                    <a:pt x="33" y="33"/>
                    <a:pt x="34" y="32"/>
                    <a:pt x="36" y="31"/>
                  </a:cubicBezTo>
                  <a:cubicBezTo>
                    <a:pt x="37" y="22"/>
                    <a:pt x="38" y="12"/>
                    <a:pt x="38" y="3"/>
                  </a:cubicBezTo>
                  <a:cubicBezTo>
                    <a:pt x="33" y="0"/>
                    <a:pt x="25" y="0"/>
                    <a:pt x="17" y="4"/>
                  </a:cubicBezTo>
                  <a:close/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48" name="出自【趣你的PPT】(微信:qunideppt)：最优质的PPT资源库"/>
          <p:cNvSpPr/>
          <p:nvPr/>
        </p:nvSpPr>
        <p:spPr>
          <a:xfrm>
            <a:off x="3250442" y="1524941"/>
            <a:ext cx="1419367" cy="1473958"/>
          </a:xfrm>
          <a:prstGeom prst="roundRect">
            <a:avLst>
              <a:gd name="adj" fmla="val 11859"/>
            </a:avLst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88637" y="1794401"/>
            <a:ext cx="942975" cy="935037"/>
          </a:xfrm>
          <a:custGeom>
            <a:avLst/>
            <a:gdLst>
              <a:gd name="T0" fmla="*/ 63 w 119"/>
              <a:gd name="T1" fmla="*/ 20 h 118"/>
              <a:gd name="T2" fmla="*/ 56 w 119"/>
              <a:gd name="T3" fmla="*/ 20 h 118"/>
              <a:gd name="T4" fmla="*/ 56 w 119"/>
              <a:gd name="T5" fmla="*/ 0 h 118"/>
              <a:gd name="T6" fmla="*/ 63 w 119"/>
              <a:gd name="T7" fmla="*/ 0 h 118"/>
              <a:gd name="T8" fmla="*/ 63 w 119"/>
              <a:gd name="T9" fmla="*/ 20 h 118"/>
              <a:gd name="T10" fmla="*/ 44 w 119"/>
              <a:gd name="T11" fmla="*/ 23 h 118"/>
              <a:gd name="T12" fmla="*/ 30 w 119"/>
              <a:gd name="T13" fmla="*/ 9 h 118"/>
              <a:gd name="T14" fmla="*/ 25 w 119"/>
              <a:gd name="T15" fmla="*/ 15 h 118"/>
              <a:gd name="T16" fmla="*/ 39 w 119"/>
              <a:gd name="T17" fmla="*/ 29 h 118"/>
              <a:gd name="T18" fmla="*/ 44 w 119"/>
              <a:gd name="T19" fmla="*/ 23 h 118"/>
              <a:gd name="T20" fmla="*/ 94 w 119"/>
              <a:gd name="T21" fmla="*/ 15 h 118"/>
              <a:gd name="T22" fmla="*/ 89 w 119"/>
              <a:gd name="T23" fmla="*/ 9 h 118"/>
              <a:gd name="T24" fmla="*/ 75 w 119"/>
              <a:gd name="T25" fmla="*/ 23 h 118"/>
              <a:gd name="T26" fmla="*/ 80 w 119"/>
              <a:gd name="T27" fmla="*/ 29 h 118"/>
              <a:gd name="T28" fmla="*/ 94 w 119"/>
              <a:gd name="T29" fmla="*/ 15 h 118"/>
              <a:gd name="T30" fmla="*/ 73 w 119"/>
              <a:gd name="T31" fmla="*/ 64 h 118"/>
              <a:gd name="T32" fmla="*/ 82 w 119"/>
              <a:gd name="T33" fmla="*/ 45 h 118"/>
              <a:gd name="T34" fmla="*/ 60 w 119"/>
              <a:gd name="T35" fmla="*/ 23 h 118"/>
              <a:gd name="T36" fmla="*/ 37 w 119"/>
              <a:gd name="T37" fmla="*/ 45 h 118"/>
              <a:gd name="T38" fmla="*/ 46 w 119"/>
              <a:gd name="T39" fmla="*/ 64 h 118"/>
              <a:gd name="T40" fmla="*/ 46 w 119"/>
              <a:gd name="T41" fmla="*/ 67 h 118"/>
              <a:gd name="T42" fmla="*/ 73 w 119"/>
              <a:gd name="T43" fmla="*/ 67 h 118"/>
              <a:gd name="T44" fmla="*/ 73 w 119"/>
              <a:gd name="T45" fmla="*/ 64 h 118"/>
              <a:gd name="T46" fmla="*/ 46 w 119"/>
              <a:gd name="T47" fmla="*/ 74 h 118"/>
              <a:gd name="T48" fmla="*/ 51 w 119"/>
              <a:gd name="T49" fmla="*/ 79 h 118"/>
              <a:gd name="T50" fmla="*/ 60 w 119"/>
              <a:gd name="T51" fmla="*/ 83 h 118"/>
              <a:gd name="T52" fmla="*/ 68 w 119"/>
              <a:gd name="T53" fmla="*/ 79 h 118"/>
              <a:gd name="T54" fmla="*/ 73 w 119"/>
              <a:gd name="T55" fmla="*/ 74 h 118"/>
              <a:gd name="T56" fmla="*/ 73 w 119"/>
              <a:gd name="T57" fmla="*/ 73 h 118"/>
              <a:gd name="T58" fmla="*/ 46 w 119"/>
              <a:gd name="T59" fmla="*/ 73 h 118"/>
              <a:gd name="T60" fmla="*/ 46 w 119"/>
              <a:gd name="T61" fmla="*/ 74 h 118"/>
              <a:gd name="T62" fmla="*/ 73 w 119"/>
              <a:gd name="T63" fmla="*/ 69 h 118"/>
              <a:gd name="T64" fmla="*/ 46 w 119"/>
              <a:gd name="T65" fmla="*/ 69 h 118"/>
              <a:gd name="T66" fmla="*/ 46 w 119"/>
              <a:gd name="T67" fmla="*/ 71 h 118"/>
              <a:gd name="T68" fmla="*/ 73 w 119"/>
              <a:gd name="T69" fmla="*/ 71 h 118"/>
              <a:gd name="T70" fmla="*/ 73 w 119"/>
              <a:gd name="T71" fmla="*/ 69 h 118"/>
              <a:gd name="T72" fmla="*/ 80 w 119"/>
              <a:gd name="T73" fmla="*/ 81 h 118"/>
              <a:gd name="T74" fmla="*/ 66 w 119"/>
              <a:gd name="T75" fmla="*/ 107 h 118"/>
              <a:gd name="T76" fmla="*/ 64 w 119"/>
              <a:gd name="T77" fmla="*/ 90 h 118"/>
              <a:gd name="T78" fmla="*/ 67 w 119"/>
              <a:gd name="T79" fmla="*/ 88 h 118"/>
              <a:gd name="T80" fmla="*/ 52 w 119"/>
              <a:gd name="T81" fmla="*/ 88 h 118"/>
              <a:gd name="T82" fmla="*/ 55 w 119"/>
              <a:gd name="T83" fmla="*/ 90 h 118"/>
              <a:gd name="T84" fmla="*/ 53 w 119"/>
              <a:gd name="T85" fmla="*/ 107 h 118"/>
              <a:gd name="T86" fmla="*/ 40 w 119"/>
              <a:gd name="T87" fmla="*/ 81 h 118"/>
              <a:gd name="T88" fmla="*/ 0 w 119"/>
              <a:gd name="T89" fmla="*/ 118 h 118"/>
              <a:gd name="T90" fmla="*/ 119 w 119"/>
              <a:gd name="T91" fmla="*/ 118 h 118"/>
              <a:gd name="T92" fmla="*/ 80 w 119"/>
              <a:gd name="T93" fmla="*/ 81 h 118"/>
              <a:gd name="T94" fmla="*/ 80 w 119"/>
              <a:gd name="T95" fmla="*/ 81 h 118"/>
              <a:gd name="T96" fmla="*/ 80 w 119"/>
              <a:gd name="T97" fmla="*/ 81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9" h="118">
                <a:moveTo>
                  <a:pt x="63" y="20"/>
                </a:moveTo>
                <a:cubicBezTo>
                  <a:pt x="56" y="20"/>
                  <a:pt x="56" y="20"/>
                  <a:pt x="56" y="20"/>
                </a:cubicBez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3" y="0"/>
                  <a:pt x="63" y="0"/>
                </a:cubicBezTo>
                <a:lnTo>
                  <a:pt x="63" y="20"/>
                </a:lnTo>
                <a:close/>
                <a:moveTo>
                  <a:pt x="44" y="23"/>
                </a:moveTo>
                <a:cubicBezTo>
                  <a:pt x="30" y="9"/>
                  <a:pt x="30" y="9"/>
                  <a:pt x="30" y="9"/>
                </a:cubicBezTo>
                <a:cubicBezTo>
                  <a:pt x="25" y="15"/>
                  <a:pt x="25" y="15"/>
                  <a:pt x="25" y="15"/>
                </a:cubicBezTo>
                <a:cubicBezTo>
                  <a:pt x="39" y="29"/>
                  <a:pt x="39" y="29"/>
                  <a:pt x="39" y="29"/>
                </a:cubicBezTo>
                <a:lnTo>
                  <a:pt x="44" y="23"/>
                </a:lnTo>
                <a:close/>
                <a:moveTo>
                  <a:pt x="94" y="15"/>
                </a:moveTo>
                <a:cubicBezTo>
                  <a:pt x="89" y="9"/>
                  <a:pt x="89" y="9"/>
                  <a:pt x="89" y="9"/>
                </a:cubicBezTo>
                <a:cubicBezTo>
                  <a:pt x="75" y="23"/>
                  <a:pt x="75" y="23"/>
                  <a:pt x="75" y="23"/>
                </a:cubicBezTo>
                <a:cubicBezTo>
                  <a:pt x="80" y="29"/>
                  <a:pt x="80" y="29"/>
                  <a:pt x="80" y="29"/>
                </a:cubicBezTo>
                <a:lnTo>
                  <a:pt x="94" y="15"/>
                </a:lnTo>
                <a:close/>
                <a:moveTo>
                  <a:pt x="73" y="64"/>
                </a:moveTo>
                <a:cubicBezTo>
                  <a:pt x="79" y="60"/>
                  <a:pt x="82" y="53"/>
                  <a:pt x="82" y="45"/>
                </a:cubicBezTo>
                <a:cubicBezTo>
                  <a:pt x="82" y="33"/>
                  <a:pt x="72" y="23"/>
                  <a:pt x="60" y="23"/>
                </a:cubicBezTo>
                <a:cubicBezTo>
                  <a:pt x="47" y="23"/>
                  <a:pt x="37" y="33"/>
                  <a:pt x="37" y="45"/>
                </a:cubicBezTo>
                <a:cubicBezTo>
                  <a:pt x="37" y="53"/>
                  <a:pt x="41" y="60"/>
                  <a:pt x="46" y="64"/>
                </a:cubicBezTo>
                <a:cubicBezTo>
                  <a:pt x="46" y="67"/>
                  <a:pt x="46" y="67"/>
                  <a:pt x="46" y="67"/>
                </a:cubicBezTo>
                <a:cubicBezTo>
                  <a:pt x="73" y="67"/>
                  <a:pt x="73" y="67"/>
                  <a:pt x="73" y="67"/>
                </a:cubicBezTo>
                <a:lnTo>
                  <a:pt x="73" y="64"/>
                </a:lnTo>
                <a:close/>
                <a:moveTo>
                  <a:pt x="46" y="74"/>
                </a:moveTo>
                <a:cubicBezTo>
                  <a:pt x="46" y="77"/>
                  <a:pt x="48" y="79"/>
                  <a:pt x="51" y="79"/>
                </a:cubicBezTo>
                <a:cubicBezTo>
                  <a:pt x="51" y="81"/>
                  <a:pt x="55" y="83"/>
                  <a:pt x="60" y="83"/>
                </a:cubicBezTo>
                <a:cubicBezTo>
                  <a:pt x="64" y="83"/>
                  <a:pt x="68" y="81"/>
                  <a:pt x="68" y="79"/>
                </a:cubicBezTo>
                <a:cubicBezTo>
                  <a:pt x="71" y="79"/>
                  <a:pt x="73" y="77"/>
                  <a:pt x="73" y="74"/>
                </a:cubicBezTo>
                <a:cubicBezTo>
                  <a:pt x="73" y="73"/>
                  <a:pt x="73" y="73"/>
                  <a:pt x="73" y="73"/>
                </a:cubicBezTo>
                <a:cubicBezTo>
                  <a:pt x="46" y="73"/>
                  <a:pt x="46" y="73"/>
                  <a:pt x="46" y="73"/>
                </a:cubicBezTo>
                <a:lnTo>
                  <a:pt x="46" y="74"/>
                </a:lnTo>
                <a:close/>
                <a:moveTo>
                  <a:pt x="73" y="69"/>
                </a:moveTo>
                <a:cubicBezTo>
                  <a:pt x="46" y="69"/>
                  <a:pt x="46" y="69"/>
                  <a:pt x="46" y="69"/>
                </a:cubicBezTo>
                <a:cubicBezTo>
                  <a:pt x="46" y="71"/>
                  <a:pt x="46" y="71"/>
                  <a:pt x="46" y="71"/>
                </a:cubicBezTo>
                <a:cubicBezTo>
                  <a:pt x="73" y="71"/>
                  <a:pt x="73" y="71"/>
                  <a:pt x="73" y="71"/>
                </a:cubicBezTo>
                <a:lnTo>
                  <a:pt x="73" y="69"/>
                </a:lnTo>
                <a:close/>
                <a:moveTo>
                  <a:pt x="80" y="81"/>
                </a:moveTo>
                <a:cubicBezTo>
                  <a:pt x="66" y="107"/>
                  <a:pt x="66" y="107"/>
                  <a:pt x="66" y="107"/>
                </a:cubicBezTo>
                <a:cubicBezTo>
                  <a:pt x="64" y="90"/>
                  <a:pt x="64" y="90"/>
                  <a:pt x="64" y="90"/>
                </a:cubicBezTo>
                <a:cubicBezTo>
                  <a:pt x="67" y="88"/>
                  <a:pt x="67" y="88"/>
                  <a:pt x="67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5" y="90"/>
                  <a:pt x="55" y="90"/>
                  <a:pt x="55" y="90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40" y="81"/>
                  <a:pt x="40" y="81"/>
                  <a:pt x="40" y="81"/>
                </a:cubicBezTo>
                <a:cubicBezTo>
                  <a:pt x="17" y="84"/>
                  <a:pt x="0" y="94"/>
                  <a:pt x="0" y="118"/>
                </a:cubicBezTo>
                <a:cubicBezTo>
                  <a:pt x="119" y="118"/>
                  <a:pt x="119" y="118"/>
                  <a:pt x="119" y="118"/>
                </a:cubicBezTo>
                <a:cubicBezTo>
                  <a:pt x="119" y="94"/>
                  <a:pt x="103" y="84"/>
                  <a:pt x="80" y="81"/>
                </a:cubicBezTo>
                <a:close/>
                <a:moveTo>
                  <a:pt x="80" y="81"/>
                </a:moveTo>
                <a:cubicBezTo>
                  <a:pt x="80" y="81"/>
                  <a:pt x="80" y="81"/>
                  <a:pt x="8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5409063" y="1555843"/>
            <a:ext cx="1419367" cy="1473958"/>
          </a:xfrm>
          <a:prstGeom prst="roundRect">
            <a:avLst>
              <a:gd name="adj" fmla="val 11859"/>
            </a:avLst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71877" y="1883247"/>
            <a:ext cx="693738" cy="819150"/>
          </a:xfrm>
          <a:custGeom>
            <a:avLst/>
            <a:gdLst>
              <a:gd name="T0" fmla="*/ 22 w 70"/>
              <a:gd name="T1" fmla="*/ 36 h 83"/>
              <a:gd name="T2" fmla="*/ 22 w 70"/>
              <a:gd name="T3" fmla="*/ 66 h 83"/>
              <a:gd name="T4" fmla="*/ 20 w 70"/>
              <a:gd name="T5" fmla="*/ 69 h 83"/>
              <a:gd name="T6" fmla="*/ 14 w 70"/>
              <a:gd name="T7" fmla="*/ 70 h 83"/>
              <a:gd name="T8" fmla="*/ 0 w 70"/>
              <a:gd name="T9" fmla="*/ 61 h 83"/>
              <a:gd name="T10" fmla="*/ 0 w 70"/>
              <a:gd name="T11" fmla="*/ 22 h 83"/>
              <a:gd name="T12" fmla="*/ 5 w 70"/>
              <a:gd name="T13" fmla="*/ 12 h 83"/>
              <a:gd name="T14" fmla="*/ 24 w 70"/>
              <a:gd name="T15" fmla="*/ 1 h 83"/>
              <a:gd name="T16" fmla="*/ 27 w 70"/>
              <a:gd name="T17" fmla="*/ 0 h 83"/>
              <a:gd name="T18" fmla="*/ 29 w 70"/>
              <a:gd name="T19" fmla="*/ 3 h 83"/>
              <a:gd name="T20" fmla="*/ 29 w 70"/>
              <a:gd name="T21" fmla="*/ 8 h 83"/>
              <a:gd name="T22" fmla="*/ 26 w 70"/>
              <a:gd name="T23" fmla="*/ 11 h 83"/>
              <a:gd name="T24" fmla="*/ 23 w 70"/>
              <a:gd name="T25" fmla="*/ 9 h 83"/>
              <a:gd name="T26" fmla="*/ 8 w 70"/>
              <a:gd name="T27" fmla="*/ 18 h 83"/>
              <a:gd name="T28" fmla="*/ 6 w 70"/>
              <a:gd name="T29" fmla="*/ 21 h 83"/>
              <a:gd name="T30" fmla="*/ 7 w 70"/>
              <a:gd name="T31" fmla="*/ 24 h 83"/>
              <a:gd name="T32" fmla="*/ 16 w 70"/>
              <a:gd name="T33" fmla="*/ 22 h 83"/>
              <a:gd name="T34" fmla="*/ 40 w 70"/>
              <a:gd name="T35" fmla="*/ 6 h 83"/>
              <a:gd name="T36" fmla="*/ 43 w 70"/>
              <a:gd name="T37" fmla="*/ 6 h 83"/>
              <a:gd name="T38" fmla="*/ 45 w 70"/>
              <a:gd name="T39" fmla="*/ 9 h 83"/>
              <a:gd name="T40" fmla="*/ 45 w 70"/>
              <a:gd name="T41" fmla="*/ 9 h 83"/>
              <a:gd name="T42" fmla="*/ 43 w 70"/>
              <a:gd name="T43" fmla="*/ 12 h 83"/>
              <a:gd name="T44" fmla="*/ 29 w 70"/>
              <a:gd name="T45" fmla="*/ 22 h 83"/>
              <a:gd name="T46" fmla="*/ 22 w 70"/>
              <a:gd name="T47" fmla="*/ 36 h 83"/>
              <a:gd name="T48" fmla="*/ 70 w 70"/>
              <a:gd name="T49" fmla="*/ 20 h 83"/>
              <a:gd name="T50" fmla="*/ 70 w 70"/>
              <a:gd name="T51" fmla="*/ 62 h 83"/>
              <a:gd name="T52" fmla="*/ 69 w 70"/>
              <a:gd name="T53" fmla="*/ 64 h 83"/>
              <a:gd name="T54" fmla="*/ 46 w 70"/>
              <a:gd name="T55" fmla="*/ 81 h 83"/>
              <a:gd name="T56" fmla="*/ 39 w 70"/>
              <a:gd name="T57" fmla="*/ 83 h 83"/>
              <a:gd name="T58" fmla="*/ 26 w 70"/>
              <a:gd name="T59" fmla="*/ 73 h 83"/>
              <a:gd name="T60" fmla="*/ 26 w 70"/>
              <a:gd name="T61" fmla="*/ 34 h 83"/>
              <a:gd name="T62" fmla="*/ 26 w 70"/>
              <a:gd name="T63" fmla="*/ 34 h 83"/>
              <a:gd name="T64" fmla="*/ 31 w 70"/>
              <a:gd name="T65" fmla="*/ 25 h 83"/>
              <a:gd name="T66" fmla="*/ 49 w 70"/>
              <a:gd name="T67" fmla="*/ 12 h 83"/>
              <a:gd name="T68" fmla="*/ 53 w 70"/>
              <a:gd name="T69" fmla="*/ 12 h 83"/>
              <a:gd name="T70" fmla="*/ 54 w 70"/>
              <a:gd name="T71" fmla="*/ 15 h 83"/>
              <a:gd name="T72" fmla="*/ 54 w 70"/>
              <a:gd name="T73" fmla="*/ 19 h 83"/>
              <a:gd name="T74" fmla="*/ 51 w 70"/>
              <a:gd name="T75" fmla="*/ 22 h 83"/>
              <a:gd name="T76" fmla="*/ 48 w 70"/>
              <a:gd name="T77" fmla="*/ 20 h 83"/>
              <a:gd name="T78" fmla="*/ 34 w 70"/>
              <a:gd name="T79" fmla="*/ 30 h 83"/>
              <a:gd name="T80" fmla="*/ 32 w 70"/>
              <a:gd name="T81" fmla="*/ 34 h 83"/>
              <a:gd name="T82" fmla="*/ 33 w 70"/>
              <a:gd name="T83" fmla="*/ 36 h 83"/>
              <a:gd name="T84" fmla="*/ 43 w 70"/>
              <a:gd name="T85" fmla="*/ 34 h 83"/>
              <a:gd name="T86" fmla="*/ 65 w 70"/>
              <a:gd name="T87" fmla="*/ 18 h 83"/>
              <a:gd name="T88" fmla="*/ 69 w 70"/>
              <a:gd name="T89" fmla="*/ 17 h 83"/>
              <a:gd name="T90" fmla="*/ 70 w 70"/>
              <a:gd name="T91" fmla="*/ 20 h 83"/>
              <a:gd name="T92" fmla="*/ 64 w 70"/>
              <a:gd name="T93" fmla="*/ 34 h 83"/>
              <a:gd name="T94" fmla="*/ 48 w 70"/>
              <a:gd name="T95" fmla="*/ 47 h 83"/>
              <a:gd name="T96" fmla="*/ 48 w 70"/>
              <a:gd name="T97" fmla="*/ 53 h 83"/>
              <a:gd name="T98" fmla="*/ 64 w 70"/>
              <a:gd name="T99" fmla="*/ 41 h 83"/>
              <a:gd name="T100" fmla="*/ 64 w 70"/>
              <a:gd name="T101" fmla="*/ 34 h 83"/>
              <a:gd name="T102" fmla="*/ 64 w 70"/>
              <a:gd name="T103" fmla="*/ 34 h 83"/>
              <a:gd name="T104" fmla="*/ 64 w 70"/>
              <a:gd name="T105" fmla="*/ 3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0" h="83">
                <a:moveTo>
                  <a:pt x="22" y="36"/>
                </a:moveTo>
                <a:cubicBezTo>
                  <a:pt x="22" y="66"/>
                  <a:pt x="22" y="66"/>
                  <a:pt x="22" y="66"/>
                </a:cubicBezTo>
                <a:cubicBezTo>
                  <a:pt x="22" y="68"/>
                  <a:pt x="22" y="69"/>
                  <a:pt x="20" y="69"/>
                </a:cubicBezTo>
                <a:cubicBezTo>
                  <a:pt x="18" y="70"/>
                  <a:pt x="16" y="70"/>
                  <a:pt x="14" y="70"/>
                </a:cubicBezTo>
                <a:cubicBezTo>
                  <a:pt x="7" y="70"/>
                  <a:pt x="0" y="67"/>
                  <a:pt x="0" y="6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1" y="15"/>
                  <a:pt x="5" y="12"/>
                </a:cubicBezTo>
                <a:cubicBezTo>
                  <a:pt x="7" y="11"/>
                  <a:pt x="18" y="4"/>
                  <a:pt x="24" y="1"/>
                </a:cubicBezTo>
                <a:cubicBezTo>
                  <a:pt x="25" y="0"/>
                  <a:pt x="26" y="0"/>
                  <a:pt x="27" y="0"/>
                </a:cubicBezTo>
                <a:cubicBezTo>
                  <a:pt x="28" y="1"/>
                  <a:pt x="29" y="2"/>
                  <a:pt x="29" y="3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10"/>
                  <a:pt x="27" y="11"/>
                  <a:pt x="26" y="11"/>
                </a:cubicBezTo>
                <a:cubicBezTo>
                  <a:pt x="24" y="11"/>
                  <a:pt x="23" y="10"/>
                  <a:pt x="23" y="9"/>
                </a:cubicBezTo>
                <a:cubicBezTo>
                  <a:pt x="18" y="12"/>
                  <a:pt x="10" y="17"/>
                  <a:pt x="8" y="18"/>
                </a:cubicBezTo>
                <a:cubicBezTo>
                  <a:pt x="7" y="19"/>
                  <a:pt x="6" y="21"/>
                  <a:pt x="6" y="21"/>
                </a:cubicBezTo>
                <a:cubicBezTo>
                  <a:pt x="6" y="23"/>
                  <a:pt x="7" y="23"/>
                  <a:pt x="7" y="24"/>
                </a:cubicBezTo>
                <a:cubicBezTo>
                  <a:pt x="8" y="25"/>
                  <a:pt x="12" y="24"/>
                  <a:pt x="16" y="22"/>
                </a:cubicBezTo>
                <a:cubicBezTo>
                  <a:pt x="20" y="19"/>
                  <a:pt x="40" y="6"/>
                  <a:pt x="40" y="6"/>
                </a:cubicBezTo>
                <a:cubicBezTo>
                  <a:pt x="41" y="6"/>
                  <a:pt x="42" y="6"/>
                  <a:pt x="43" y="6"/>
                </a:cubicBezTo>
                <a:cubicBezTo>
                  <a:pt x="44" y="7"/>
                  <a:pt x="45" y="8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10"/>
                  <a:pt x="44" y="11"/>
                  <a:pt x="43" y="12"/>
                </a:cubicBezTo>
                <a:cubicBezTo>
                  <a:pt x="43" y="12"/>
                  <a:pt x="30" y="21"/>
                  <a:pt x="29" y="22"/>
                </a:cubicBezTo>
                <a:cubicBezTo>
                  <a:pt x="24" y="25"/>
                  <a:pt x="22" y="28"/>
                  <a:pt x="22" y="36"/>
                </a:cubicBezTo>
                <a:close/>
                <a:moveTo>
                  <a:pt x="70" y="20"/>
                </a:moveTo>
                <a:cubicBezTo>
                  <a:pt x="70" y="62"/>
                  <a:pt x="70" y="62"/>
                  <a:pt x="70" y="62"/>
                </a:cubicBezTo>
                <a:cubicBezTo>
                  <a:pt x="70" y="63"/>
                  <a:pt x="70" y="64"/>
                  <a:pt x="69" y="64"/>
                </a:cubicBezTo>
                <a:cubicBezTo>
                  <a:pt x="69" y="64"/>
                  <a:pt x="50" y="79"/>
                  <a:pt x="46" y="81"/>
                </a:cubicBezTo>
                <a:cubicBezTo>
                  <a:pt x="44" y="82"/>
                  <a:pt x="42" y="83"/>
                  <a:pt x="39" y="83"/>
                </a:cubicBezTo>
                <a:cubicBezTo>
                  <a:pt x="33" y="83"/>
                  <a:pt x="26" y="80"/>
                  <a:pt x="26" y="73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1"/>
                  <a:pt x="26" y="28"/>
                  <a:pt x="31" y="25"/>
                </a:cubicBezTo>
                <a:cubicBezTo>
                  <a:pt x="33" y="23"/>
                  <a:pt x="49" y="12"/>
                  <a:pt x="49" y="12"/>
                </a:cubicBezTo>
                <a:cubicBezTo>
                  <a:pt x="50" y="11"/>
                  <a:pt x="52" y="11"/>
                  <a:pt x="53" y="12"/>
                </a:cubicBezTo>
                <a:cubicBezTo>
                  <a:pt x="54" y="12"/>
                  <a:pt x="54" y="13"/>
                  <a:pt x="54" y="15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21"/>
                  <a:pt x="53" y="22"/>
                  <a:pt x="51" y="22"/>
                </a:cubicBezTo>
                <a:cubicBezTo>
                  <a:pt x="50" y="22"/>
                  <a:pt x="49" y="22"/>
                  <a:pt x="48" y="20"/>
                </a:cubicBezTo>
                <a:cubicBezTo>
                  <a:pt x="43" y="24"/>
                  <a:pt x="36" y="29"/>
                  <a:pt x="34" y="30"/>
                </a:cubicBezTo>
                <a:cubicBezTo>
                  <a:pt x="32" y="32"/>
                  <a:pt x="32" y="33"/>
                  <a:pt x="32" y="34"/>
                </a:cubicBezTo>
                <a:cubicBezTo>
                  <a:pt x="32" y="35"/>
                  <a:pt x="32" y="35"/>
                  <a:pt x="33" y="36"/>
                </a:cubicBezTo>
                <a:cubicBezTo>
                  <a:pt x="34" y="37"/>
                  <a:pt x="39" y="37"/>
                  <a:pt x="43" y="34"/>
                </a:cubicBezTo>
                <a:cubicBezTo>
                  <a:pt x="46" y="32"/>
                  <a:pt x="60" y="22"/>
                  <a:pt x="65" y="18"/>
                </a:cubicBezTo>
                <a:cubicBezTo>
                  <a:pt x="66" y="17"/>
                  <a:pt x="68" y="17"/>
                  <a:pt x="69" y="17"/>
                </a:cubicBezTo>
                <a:cubicBezTo>
                  <a:pt x="70" y="18"/>
                  <a:pt x="70" y="19"/>
                  <a:pt x="70" y="20"/>
                </a:cubicBezTo>
                <a:close/>
                <a:moveTo>
                  <a:pt x="64" y="34"/>
                </a:moveTo>
                <a:cubicBezTo>
                  <a:pt x="48" y="47"/>
                  <a:pt x="48" y="47"/>
                  <a:pt x="48" y="47"/>
                </a:cubicBezTo>
                <a:cubicBezTo>
                  <a:pt x="48" y="53"/>
                  <a:pt x="48" y="53"/>
                  <a:pt x="48" y="53"/>
                </a:cubicBezTo>
                <a:cubicBezTo>
                  <a:pt x="64" y="41"/>
                  <a:pt x="64" y="41"/>
                  <a:pt x="64" y="41"/>
                </a:cubicBezTo>
                <a:lnTo>
                  <a:pt x="64" y="34"/>
                </a:lnTo>
                <a:close/>
                <a:moveTo>
                  <a:pt x="64" y="34"/>
                </a:moveTo>
                <a:cubicBezTo>
                  <a:pt x="64" y="34"/>
                  <a:pt x="64" y="34"/>
                  <a:pt x="64" y="3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7567684" y="1555843"/>
            <a:ext cx="1419367" cy="1473958"/>
          </a:xfrm>
          <a:prstGeom prst="roundRect">
            <a:avLst>
              <a:gd name="adj" fmla="val 11859"/>
            </a:avLst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grpSp>
        <p:nvGrpSpPr>
          <p:cNvPr id="30" name="Group 17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7965423" y="1929651"/>
            <a:ext cx="797577" cy="799787"/>
            <a:chOff x="3889" y="2640"/>
            <a:chExt cx="361" cy="362"/>
          </a:xfrm>
          <a:solidFill>
            <a:schemeClr val="bg1"/>
          </a:solidFill>
        </p:grpSpPr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52" y="2705"/>
              <a:ext cx="156" cy="31"/>
            </a:xfrm>
            <a:custGeom>
              <a:avLst/>
              <a:gdLst>
                <a:gd name="T0" fmla="*/ 58 w 65"/>
                <a:gd name="T1" fmla="*/ 0 h 13"/>
                <a:gd name="T2" fmla="*/ 6 w 65"/>
                <a:gd name="T3" fmla="*/ 0 h 13"/>
                <a:gd name="T4" fmla="*/ 0 w 65"/>
                <a:gd name="T5" fmla="*/ 7 h 13"/>
                <a:gd name="T6" fmla="*/ 6 w 65"/>
                <a:gd name="T7" fmla="*/ 13 h 13"/>
                <a:gd name="T8" fmla="*/ 58 w 65"/>
                <a:gd name="T9" fmla="*/ 13 h 13"/>
                <a:gd name="T10" fmla="*/ 65 w 65"/>
                <a:gd name="T11" fmla="*/ 7 h 13"/>
                <a:gd name="T12" fmla="*/ 58 w 65"/>
                <a:gd name="T13" fmla="*/ 0 h 13"/>
                <a:gd name="T14" fmla="*/ 58 w 65"/>
                <a:gd name="T15" fmla="*/ 0 h 13"/>
                <a:gd name="T16" fmla="*/ 58 w 6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">
                  <a:moveTo>
                    <a:pt x="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2" y="13"/>
                    <a:pt x="65" y="10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close/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52" y="2765"/>
              <a:ext cx="156" cy="34"/>
            </a:xfrm>
            <a:custGeom>
              <a:avLst/>
              <a:gdLst>
                <a:gd name="T0" fmla="*/ 65 w 65"/>
                <a:gd name="T1" fmla="*/ 7 h 14"/>
                <a:gd name="T2" fmla="*/ 58 w 65"/>
                <a:gd name="T3" fmla="*/ 0 h 14"/>
                <a:gd name="T4" fmla="*/ 6 w 65"/>
                <a:gd name="T5" fmla="*/ 0 h 14"/>
                <a:gd name="T6" fmla="*/ 0 w 65"/>
                <a:gd name="T7" fmla="*/ 7 h 14"/>
                <a:gd name="T8" fmla="*/ 6 w 65"/>
                <a:gd name="T9" fmla="*/ 14 h 14"/>
                <a:gd name="T10" fmla="*/ 58 w 65"/>
                <a:gd name="T11" fmla="*/ 14 h 14"/>
                <a:gd name="T12" fmla="*/ 65 w 65"/>
                <a:gd name="T13" fmla="*/ 7 h 14"/>
                <a:gd name="T14" fmla="*/ 65 w 65"/>
                <a:gd name="T15" fmla="*/ 7 h 14"/>
                <a:gd name="T16" fmla="*/ 65 w 65"/>
                <a:gd name="T1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4">
                  <a:moveTo>
                    <a:pt x="65" y="7"/>
                  </a:moveTo>
                  <a:cubicBezTo>
                    <a:pt x="65" y="3"/>
                    <a:pt x="62" y="0"/>
                    <a:pt x="5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2" y="14"/>
                    <a:pt x="65" y="11"/>
                    <a:pt x="65" y="7"/>
                  </a:cubicBezTo>
                  <a:close/>
                  <a:moveTo>
                    <a:pt x="65" y="7"/>
                  </a:moveTo>
                  <a:cubicBezTo>
                    <a:pt x="65" y="7"/>
                    <a:pt x="65" y="7"/>
                    <a:pt x="65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52" y="2828"/>
              <a:ext cx="94" cy="34"/>
            </a:xfrm>
            <a:custGeom>
              <a:avLst/>
              <a:gdLst>
                <a:gd name="T0" fmla="*/ 32 w 39"/>
                <a:gd name="T1" fmla="*/ 14 h 14"/>
                <a:gd name="T2" fmla="*/ 39 w 39"/>
                <a:gd name="T3" fmla="*/ 7 h 14"/>
                <a:gd name="T4" fmla="*/ 32 w 39"/>
                <a:gd name="T5" fmla="*/ 0 h 14"/>
                <a:gd name="T6" fmla="*/ 6 w 39"/>
                <a:gd name="T7" fmla="*/ 0 h 14"/>
                <a:gd name="T8" fmla="*/ 0 w 39"/>
                <a:gd name="T9" fmla="*/ 7 h 14"/>
                <a:gd name="T10" fmla="*/ 6 w 39"/>
                <a:gd name="T11" fmla="*/ 14 h 14"/>
                <a:gd name="T12" fmla="*/ 32 w 39"/>
                <a:gd name="T13" fmla="*/ 14 h 14"/>
                <a:gd name="T14" fmla="*/ 32 w 39"/>
                <a:gd name="T15" fmla="*/ 14 h 14"/>
                <a:gd name="T16" fmla="*/ 32 w 39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4">
                  <a:moveTo>
                    <a:pt x="32" y="14"/>
                  </a:moveTo>
                  <a:cubicBezTo>
                    <a:pt x="36" y="14"/>
                    <a:pt x="39" y="11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lnTo>
                    <a:pt x="32" y="14"/>
                  </a:ln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9" y="2640"/>
              <a:ext cx="280" cy="362"/>
            </a:xfrm>
            <a:custGeom>
              <a:avLst/>
              <a:gdLst>
                <a:gd name="T0" fmla="*/ 110 w 116"/>
                <a:gd name="T1" fmla="*/ 115 h 150"/>
                <a:gd name="T2" fmla="*/ 103 w 116"/>
                <a:gd name="T3" fmla="*/ 120 h 150"/>
                <a:gd name="T4" fmla="*/ 103 w 116"/>
                <a:gd name="T5" fmla="*/ 137 h 150"/>
                <a:gd name="T6" fmla="*/ 14 w 116"/>
                <a:gd name="T7" fmla="*/ 137 h 150"/>
                <a:gd name="T8" fmla="*/ 14 w 116"/>
                <a:gd name="T9" fmla="*/ 14 h 150"/>
                <a:gd name="T10" fmla="*/ 103 w 116"/>
                <a:gd name="T11" fmla="*/ 14 h 150"/>
                <a:gd name="T12" fmla="*/ 103 w 116"/>
                <a:gd name="T13" fmla="*/ 41 h 150"/>
                <a:gd name="T14" fmla="*/ 116 w 116"/>
                <a:gd name="T15" fmla="*/ 17 h 150"/>
                <a:gd name="T16" fmla="*/ 116 w 116"/>
                <a:gd name="T17" fmla="*/ 7 h 150"/>
                <a:gd name="T18" fmla="*/ 109 w 116"/>
                <a:gd name="T19" fmla="*/ 0 h 150"/>
                <a:gd name="T20" fmla="*/ 7 w 116"/>
                <a:gd name="T21" fmla="*/ 0 h 150"/>
                <a:gd name="T22" fmla="*/ 0 w 116"/>
                <a:gd name="T23" fmla="*/ 7 h 150"/>
                <a:gd name="T24" fmla="*/ 0 w 116"/>
                <a:gd name="T25" fmla="*/ 144 h 150"/>
                <a:gd name="T26" fmla="*/ 7 w 116"/>
                <a:gd name="T27" fmla="*/ 150 h 150"/>
                <a:gd name="T28" fmla="*/ 109 w 116"/>
                <a:gd name="T29" fmla="*/ 150 h 150"/>
                <a:gd name="T30" fmla="*/ 116 w 116"/>
                <a:gd name="T31" fmla="*/ 144 h 150"/>
                <a:gd name="T32" fmla="*/ 116 w 116"/>
                <a:gd name="T33" fmla="*/ 106 h 150"/>
                <a:gd name="T34" fmla="*/ 113 w 116"/>
                <a:gd name="T35" fmla="*/ 112 h 150"/>
                <a:gd name="T36" fmla="*/ 110 w 116"/>
                <a:gd name="T37" fmla="*/ 115 h 150"/>
                <a:gd name="T38" fmla="*/ 110 w 116"/>
                <a:gd name="T39" fmla="*/ 115 h 150"/>
                <a:gd name="T40" fmla="*/ 110 w 116"/>
                <a:gd name="T41" fmla="*/ 11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50">
                  <a:moveTo>
                    <a:pt x="110" y="115"/>
                  </a:moveTo>
                  <a:cubicBezTo>
                    <a:pt x="103" y="120"/>
                    <a:pt x="103" y="120"/>
                    <a:pt x="103" y="120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6" y="3"/>
                    <a:pt x="113" y="0"/>
                    <a:pt x="10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7"/>
                    <a:pt x="3" y="150"/>
                    <a:pt x="7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13" y="150"/>
                    <a:pt x="116" y="147"/>
                    <a:pt x="116" y="144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2" y="113"/>
                    <a:pt x="111" y="114"/>
                    <a:pt x="110" y="115"/>
                  </a:cubicBezTo>
                  <a:close/>
                  <a:moveTo>
                    <a:pt x="110" y="115"/>
                  </a:moveTo>
                  <a:cubicBezTo>
                    <a:pt x="110" y="115"/>
                    <a:pt x="110" y="115"/>
                    <a:pt x="110" y="1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77" y="2676"/>
              <a:ext cx="173" cy="265"/>
            </a:xfrm>
            <a:custGeom>
              <a:avLst/>
              <a:gdLst>
                <a:gd name="T0" fmla="*/ 72 w 72"/>
                <a:gd name="T1" fmla="*/ 17 h 110"/>
                <a:gd name="T2" fmla="*/ 62 w 72"/>
                <a:gd name="T3" fmla="*/ 5 h 110"/>
                <a:gd name="T4" fmla="*/ 47 w 72"/>
                <a:gd name="T5" fmla="*/ 2 h 110"/>
                <a:gd name="T6" fmla="*/ 45 w 72"/>
                <a:gd name="T7" fmla="*/ 4 h 110"/>
                <a:gd name="T8" fmla="*/ 2 w 72"/>
                <a:gd name="T9" fmla="*/ 78 h 110"/>
                <a:gd name="T10" fmla="*/ 2 w 72"/>
                <a:gd name="T11" fmla="*/ 79 h 110"/>
                <a:gd name="T12" fmla="*/ 0 w 72"/>
                <a:gd name="T13" fmla="*/ 106 h 110"/>
                <a:gd name="T14" fmla="*/ 2 w 72"/>
                <a:gd name="T15" fmla="*/ 109 h 110"/>
                <a:gd name="T16" fmla="*/ 6 w 72"/>
                <a:gd name="T17" fmla="*/ 109 h 110"/>
                <a:gd name="T18" fmla="*/ 28 w 72"/>
                <a:gd name="T19" fmla="*/ 94 h 110"/>
                <a:gd name="T20" fmla="*/ 29 w 72"/>
                <a:gd name="T21" fmla="*/ 93 h 110"/>
                <a:gd name="T22" fmla="*/ 72 w 72"/>
                <a:gd name="T23" fmla="*/ 19 h 110"/>
                <a:gd name="T24" fmla="*/ 72 w 72"/>
                <a:gd name="T25" fmla="*/ 17 h 110"/>
                <a:gd name="T26" fmla="*/ 14 w 72"/>
                <a:gd name="T27" fmla="*/ 97 h 110"/>
                <a:gd name="T28" fmla="*/ 10 w 72"/>
                <a:gd name="T29" fmla="*/ 95 h 110"/>
                <a:gd name="T30" fmla="*/ 6 w 72"/>
                <a:gd name="T31" fmla="*/ 93 h 110"/>
                <a:gd name="T32" fmla="*/ 7 w 72"/>
                <a:gd name="T33" fmla="*/ 85 h 110"/>
                <a:gd name="T34" fmla="*/ 15 w 72"/>
                <a:gd name="T35" fmla="*/ 87 h 110"/>
                <a:gd name="T36" fmla="*/ 21 w 72"/>
                <a:gd name="T37" fmla="*/ 93 h 110"/>
                <a:gd name="T38" fmla="*/ 14 w 72"/>
                <a:gd name="T39" fmla="*/ 97 h 110"/>
                <a:gd name="T40" fmla="*/ 14 w 72"/>
                <a:gd name="T41" fmla="*/ 97 h 110"/>
                <a:gd name="T42" fmla="*/ 14 w 72"/>
                <a:gd name="T43" fmla="*/ 9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10">
                  <a:moveTo>
                    <a:pt x="72" y="17"/>
                  </a:moveTo>
                  <a:cubicBezTo>
                    <a:pt x="72" y="16"/>
                    <a:pt x="71" y="11"/>
                    <a:pt x="62" y="5"/>
                  </a:cubicBezTo>
                  <a:cubicBezTo>
                    <a:pt x="53" y="0"/>
                    <a:pt x="48" y="2"/>
                    <a:pt x="47" y="2"/>
                  </a:cubicBezTo>
                  <a:cubicBezTo>
                    <a:pt x="46" y="2"/>
                    <a:pt x="46" y="3"/>
                    <a:pt x="45" y="4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9"/>
                    <a:pt x="2" y="79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3" y="110"/>
                    <a:pt x="5" y="110"/>
                    <a:pt x="6" y="109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8" y="94"/>
                    <a:pt x="29" y="94"/>
                    <a:pt x="29" y="9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72" y="17"/>
                    <a:pt x="72" y="17"/>
                  </a:cubicBezTo>
                  <a:close/>
                  <a:moveTo>
                    <a:pt x="14" y="97"/>
                  </a:moveTo>
                  <a:cubicBezTo>
                    <a:pt x="13" y="96"/>
                    <a:pt x="12" y="95"/>
                    <a:pt x="10" y="95"/>
                  </a:cubicBezTo>
                  <a:cubicBezTo>
                    <a:pt x="9" y="94"/>
                    <a:pt x="8" y="93"/>
                    <a:pt x="6" y="93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9" y="85"/>
                    <a:pt x="11" y="86"/>
                    <a:pt x="15" y="87"/>
                  </a:cubicBezTo>
                  <a:cubicBezTo>
                    <a:pt x="18" y="89"/>
                    <a:pt x="20" y="91"/>
                    <a:pt x="21" y="93"/>
                  </a:cubicBezTo>
                  <a:lnTo>
                    <a:pt x="14" y="97"/>
                  </a:lnTo>
                  <a:close/>
                  <a:moveTo>
                    <a:pt x="14" y="97"/>
                  </a:moveTo>
                  <a:cubicBezTo>
                    <a:pt x="14" y="97"/>
                    <a:pt x="14" y="97"/>
                    <a:pt x="14" y="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38" y="2888"/>
              <a:ext cx="132" cy="70"/>
            </a:xfrm>
            <a:custGeom>
              <a:avLst/>
              <a:gdLst>
                <a:gd name="T0" fmla="*/ 28 w 55"/>
                <a:gd name="T1" fmla="*/ 20 h 29"/>
                <a:gd name="T2" fmla="*/ 31 w 55"/>
                <a:gd name="T3" fmla="*/ 23 h 29"/>
                <a:gd name="T4" fmla="*/ 34 w 55"/>
                <a:gd name="T5" fmla="*/ 22 h 29"/>
                <a:gd name="T6" fmla="*/ 52 w 55"/>
                <a:gd name="T7" fmla="*/ 22 h 29"/>
                <a:gd name="T8" fmla="*/ 52 w 55"/>
                <a:gd name="T9" fmla="*/ 17 h 29"/>
                <a:gd name="T10" fmla="*/ 33 w 55"/>
                <a:gd name="T11" fmla="*/ 16 h 29"/>
                <a:gd name="T12" fmla="*/ 33 w 55"/>
                <a:gd name="T13" fmla="*/ 15 h 29"/>
                <a:gd name="T14" fmla="*/ 28 w 55"/>
                <a:gd name="T15" fmla="*/ 13 h 29"/>
                <a:gd name="T16" fmla="*/ 28 w 55"/>
                <a:gd name="T17" fmla="*/ 12 h 29"/>
                <a:gd name="T18" fmla="*/ 26 w 55"/>
                <a:gd name="T19" fmla="*/ 11 h 29"/>
                <a:gd name="T20" fmla="*/ 28 w 55"/>
                <a:gd name="T21" fmla="*/ 1 h 29"/>
                <a:gd name="T22" fmla="*/ 26 w 55"/>
                <a:gd name="T23" fmla="*/ 0 h 29"/>
                <a:gd name="T24" fmla="*/ 17 w 55"/>
                <a:gd name="T25" fmla="*/ 6 h 29"/>
                <a:gd name="T26" fmla="*/ 2 w 55"/>
                <a:gd name="T27" fmla="*/ 23 h 29"/>
                <a:gd name="T28" fmla="*/ 7 w 55"/>
                <a:gd name="T29" fmla="*/ 26 h 29"/>
                <a:gd name="T30" fmla="*/ 20 w 55"/>
                <a:gd name="T31" fmla="*/ 10 h 29"/>
                <a:gd name="T32" fmla="*/ 16 w 55"/>
                <a:gd name="T33" fmla="*/ 16 h 29"/>
                <a:gd name="T34" fmla="*/ 21 w 55"/>
                <a:gd name="T35" fmla="*/ 19 h 29"/>
                <a:gd name="T36" fmla="*/ 22 w 55"/>
                <a:gd name="T37" fmla="*/ 17 h 29"/>
                <a:gd name="T38" fmla="*/ 22 w 55"/>
                <a:gd name="T39" fmla="*/ 18 h 29"/>
                <a:gd name="T40" fmla="*/ 22 w 55"/>
                <a:gd name="T41" fmla="*/ 18 h 29"/>
                <a:gd name="T42" fmla="*/ 22 w 55"/>
                <a:gd name="T43" fmla="*/ 19 h 29"/>
                <a:gd name="T44" fmla="*/ 27 w 55"/>
                <a:gd name="T45" fmla="*/ 20 h 29"/>
                <a:gd name="T46" fmla="*/ 28 w 55"/>
                <a:gd name="T47" fmla="*/ 19 h 29"/>
                <a:gd name="T48" fmla="*/ 28 w 55"/>
                <a:gd name="T49" fmla="*/ 20 h 29"/>
                <a:gd name="T50" fmla="*/ 28 w 55"/>
                <a:gd name="T51" fmla="*/ 20 h 29"/>
                <a:gd name="T52" fmla="*/ 28 w 55"/>
                <a:gd name="T53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9">
                  <a:moveTo>
                    <a:pt x="28" y="20"/>
                  </a:moveTo>
                  <a:cubicBezTo>
                    <a:pt x="28" y="22"/>
                    <a:pt x="29" y="22"/>
                    <a:pt x="31" y="23"/>
                  </a:cubicBezTo>
                  <a:cubicBezTo>
                    <a:pt x="32" y="23"/>
                    <a:pt x="33" y="22"/>
                    <a:pt x="34" y="22"/>
                  </a:cubicBezTo>
                  <a:cubicBezTo>
                    <a:pt x="39" y="19"/>
                    <a:pt x="46" y="22"/>
                    <a:pt x="52" y="22"/>
                  </a:cubicBezTo>
                  <a:cubicBezTo>
                    <a:pt x="55" y="22"/>
                    <a:pt x="55" y="17"/>
                    <a:pt x="52" y="17"/>
                  </a:cubicBezTo>
                  <a:cubicBezTo>
                    <a:pt x="45" y="17"/>
                    <a:pt x="40" y="15"/>
                    <a:pt x="33" y="16"/>
                  </a:cubicBezTo>
                  <a:cubicBezTo>
                    <a:pt x="33" y="16"/>
                    <a:pt x="33" y="16"/>
                    <a:pt x="33" y="15"/>
                  </a:cubicBezTo>
                  <a:cubicBezTo>
                    <a:pt x="31" y="13"/>
                    <a:pt x="30" y="12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1"/>
                    <a:pt x="27" y="11"/>
                    <a:pt x="26" y="11"/>
                  </a:cubicBezTo>
                  <a:cubicBezTo>
                    <a:pt x="28" y="8"/>
                    <a:pt x="29" y="4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2" y="0"/>
                    <a:pt x="20" y="4"/>
                    <a:pt x="17" y="6"/>
                  </a:cubicBezTo>
                  <a:cubicBezTo>
                    <a:pt x="12" y="11"/>
                    <a:pt x="7" y="17"/>
                    <a:pt x="2" y="23"/>
                  </a:cubicBezTo>
                  <a:cubicBezTo>
                    <a:pt x="0" y="26"/>
                    <a:pt x="5" y="29"/>
                    <a:pt x="7" y="26"/>
                  </a:cubicBezTo>
                  <a:cubicBezTo>
                    <a:pt x="11" y="21"/>
                    <a:pt x="15" y="15"/>
                    <a:pt x="20" y="10"/>
                  </a:cubicBezTo>
                  <a:cubicBezTo>
                    <a:pt x="19" y="12"/>
                    <a:pt x="18" y="14"/>
                    <a:pt x="16" y="16"/>
                  </a:cubicBezTo>
                  <a:cubicBezTo>
                    <a:pt x="15" y="19"/>
                    <a:pt x="19" y="21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9"/>
                  </a:cubicBezTo>
                  <a:cubicBezTo>
                    <a:pt x="21" y="21"/>
                    <a:pt x="25" y="23"/>
                    <a:pt x="27" y="20"/>
                  </a:cubicBezTo>
                  <a:cubicBezTo>
                    <a:pt x="27" y="20"/>
                    <a:pt x="27" y="19"/>
                    <a:pt x="28" y="19"/>
                  </a:cubicBezTo>
                  <a:cubicBezTo>
                    <a:pt x="28" y="19"/>
                    <a:pt x="28" y="20"/>
                    <a:pt x="28" y="20"/>
                  </a:cubicBezTo>
                  <a:close/>
                  <a:moveTo>
                    <a:pt x="28" y="20"/>
                  </a:moveTo>
                  <a:cubicBezTo>
                    <a:pt x="28" y="20"/>
                    <a:pt x="28" y="20"/>
                    <a:pt x="28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01" name="出自【趣你的PPT】(微信:qunideppt)：最优质的PPT资源库"/>
          <p:cNvSpPr/>
          <p:nvPr/>
        </p:nvSpPr>
        <p:spPr>
          <a:xfrm>
            <a:off x="9726305" y="1524941"/>
            <a:ext cx="1419367" cy="1473958"/>
          </a:xfrm>
          <a:prstGeom prst="roundRect">
            <a:avLst>
              <a:gd name="adj" fmla="val 11859"/>
            </a:avLst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grpSp>
        <p:nvGrpSpPr>
          <p:cNvPr id="44" name="Group 26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10035938" y="1885533"/>
            <a:ext cx="790812" cy="790812"/>
            <a:chOff x="4822" y="2738"/>
            <a:chExt cx="248" cy="248"/>
          </a:xfrm>
          <a:solidFill>
            <a:schemeClr val="bg1"/>
          </a:solidFill>
        </p:grpSpPr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22" y="2738"/>
              <a:ext cx="248" cy="248"/>
            </a:xfrm>
            <a:custGeom>
              <a:avLst/>
              <a:gdLst>
                <a:gd name="T0" fmla="*/ 93 w 102"/>
                <a:gd name="T1" fmla="*/ 0 h 102"/>
                <a:gd name="T2" fmla="*/ 22 w 102"/>
                <a:gd name="T3" fmla="*/ 0 h 102"/>
                <a:gd name="T4" fmla="*/ 13 w 102"/>
                <a:gd name="T5" fmla="*/ 10 h 102"/>
                <a:gd name="T6" fmla="*/ 13 w 102"/>
                <a:gd name="T7" fmla="*/ 16 h 102"/>
                <a:gd name="T8" fmla="*/ 10 w 102"/>
                <a:gd name="T9" fmla="*/ 16 h 102"/>
                <a:gd name="T10" fmla="*/ 0 w 102"/>
                <a:gd name="T11" fmla="*/ 26 h 102"/>
                <a:gd name="T12" fmla="*/ 0 w 102"/>
                <a:gd name="T13" fmla="*/ 90 h 102"/>
                <a:gd name="T14" fmla="*/ 13 w 102"/>
                <a:gd name="T15" fmla="*/ 102 h 102"/>
                <a:gd name="T16" fmla="*/ 90 w 102"/>
                <a:gd name="T17" fmla="*/ 102 h 102"/>
                <a:gd name="T18" fmla="*/ 102 w 102"/>
                <a:gd name="T19" fmla="*/ 90 h 102"/>
                <a:gd name="T20" fmla="*/ 102 w 102"/>
                <a:gd name="T21" fmla="*/ 10 h 102"/>
                <a:gd name="T22" fmla="*/ 93 w 102"/>
                <a:gd name="T23" fmla="*/ 0 h 102"/>
                <a:gd name="T24" fmla="*/ 96 w 102"/>
                <a:gd name="T25" fmla="*/ 90 h 102"/>
                <a:gd name="T26" fmla="*/ 90 w 102"/>
                <a:gd name="T27" fmla="*/ 96 h 102"/>
                <a:gd name="T28" fmla="*/ 13 w 102"/>
                <a:gd name="T29" fmla="*/ 96 h 102"/>
                <a:gd name="T30" fmla="*/ 6 w 102"/>
                <a:gd name="T31" fmla="*/ 90 h 102"/>
                <a:gd name="T32" fmla="*/ 6 w 102"/>
                <a:gd name="T33" fmla="*/ 26 h 102"/>
                <a:gd name="T34" fmla="*/ 10 w 102"/>
                <a:gd name="T35" fmla="*/ 22 h 102"/>
                <a:gd name="T36" fmla="*/ 13 w 102"/>
                <a:gd name="T37" fmla="*/ 22 h 102"/>
                <a:gd name="T38" fmla="*/ 13 w 102"/>
                <a:gd name="T39" fmla="*/ 86 h 102"/>
                <a:gd name="T40" fmla="*/ 16 w 102"/>
                <a:gd name="T41" fmla="*/ 90 h 102"/>
                <a:gd name="T42" fmla="*/ 19 w 102"/>
                <a:gd name="T43" fmla="*/ 86 h 102"/>
                <a:gd name="T44" fmla="*/ 19 w 102"/>
                <a:gd name="T45" fmla="*/ 10 h 102"/>
                <a:gd name="T46" fmla="*/ 22 w 102"/>
                <a:gd name="T47" fmla="*/ 6 h 102"/>
                <a:gd name="T48" fmla="*/ 93 w 102"/>
                <a:gd name="T49" fmla="*/ 6 h 102"/>
                <a:gd name="T50" fmla="*/ 96 w 102"/>
                <a:gd name="T51" fmla="*/ 10 h 102"/>
                <a:gd name="T52" fmla="*/ 96 w 102"/>
                <a:gd name="T53" fmla="*/ 90 h 102"/>
                <a:gd name="T54" fmla="*/ 96 w 102"/>
                <a:gd name="T55" fmla="*/ 90 h 102"/>
                <a:gd name="T56" fmla="*/ 96 w 102"/>
                <a:gd name="T57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" h="102">
                  <a:moveTo>
                    <a:pt x="9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4"/>
                    <a:pt x="13" y="1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4" y="16"/>
                    <a:pt x="0" y="20"/>
                    <a:pt x="0" y="2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7"/>
                    <a:pt x="6" y="102"/>
                    <a:pt x="13" y="102"/>
                  </a:cubicBezTo>
                  <a:cubicBezTo>
                    <a:pt x="90" y="102"/>
                    <a:pt x="90" y="102"/>
                    <a:pt x="90" y="102"/>
                  </a:cubicBezTo>
                  <a:cubicBezTo>
                    <a:pt x="97" y="102"/>
                    <a:pt x="102" y="97"/>
                    <a:pt x="102" y="9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4"/>
                    <a:pt x="98" y="0"/>
                    <a:pt x="93" y="0"/>
                  </a:cubicBezTo>
                  <a:close/>
                  <a:moveTo>
                    <a:pt x="96" y="90"/>
                  </a:moveTo>
                  <a:cubicBezTo>
                    <a:pt x="96" y="93"/>
                    <a:pt x="93" y="96"/>
                    <a:pt x="90" y="96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9" y="96"/>
                    <a:pt x="6" y="93"/>
                    <a:pt x="6" y="90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8" y="22"/>
                    <a:pt x="10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88"/>
                    <a:pt x="14" y="90"/>
                    <a:pt x="16" y="90"/>
                  </a:cubicBezTo>
                  <a:cubicBezTo>
                    <a:pt x="18" y="90"/>
                    <a:pt x="19" y="88"/>
                    <a:pt x="19" y="8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1" y="6"/>
                    <a:pt x="22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5" y="6"/>
                    <a:pt x="96" y="8"/>
                    <a:pt x="96" y="10"/>
                  </a:cubicBezTo>
                  <a:lnTo>
                    <a:pt x="96" y="90"/>
                  </a:lnTo>
                  <a:close/>
                  <a:moveTo>
                    <a:pt x="96" y="90"/>
                  </a:moveTo>
                  <a:cubicBezTo>
                    <a:pt x="96" y="90"/>
                    <a:pt x="96" y="90"/>
                    <a:pt x="96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1" y="2830"/>
              <a:ext cx="70" cy="10"/>
            </a:xfrm>
            <a:custGeom>
              <a:avLst/>
              <a:gdLst>
                <a:gd name="T0" fmla="*/ 1 w 29"/>
                <a:gd name="T1" fmla="*/ 4 h 4"/>
                <a:gd name="T2" fmla="*/ 27 w 29"/>
                <a:gd name="T3" fmla="*/ 4 h 4"/>
                <a:gd name="T4" fmla="*/ 29 w 29"/>
                <a:gd name="T5" fmla="*/ 2 h 4"/>
                <a:gd name="T6" fmla="*/ 27 w 29"/>
                <a:gd name="T7" fmla="*/ 0 h 4"/>
                <a:gd name="T8" fmla="*/ 1 w 29"/>
                <a:gd name="T9" fmla="*/ 0 h 4"/>
                <a:gd name="T10" fmla="*/ 0 w 29"/>
                <a:gd name="T11" fmla="*/ 2 h 4"/>
                <a:gd name="T12" fmla="*/ 1 w 29"/>
                <a:gd name="T13" fmla="*/ 4 h 4"/>
                <a:gd name="T14" fmla="*/ 1 w 29"/>
                <a:gd name="T15" fmla="*/ 4 h 4"/>
                <a:gd name="T16" fmla="*/ 1 w 29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">
                  <a:moveTo>
                    <a:pt x="1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29" y="3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1" y="2808"/>
              <a:ext cx="70" cy="7"/>
            </a:xfrm>
            <a:custGeom>
              <a:avLst/>
              <a:gdLst>
                <a:gd name="T0" fmla="*/ 1 w 29"/>
                <a:gd name="T1" fmla="*/ 3 h 3"/>
                <a:gd name="T2" fmla="*/ 27 w 29"/>
                <a:gd name="T3" fmla="*/ 3 h 3"/>
                <a:gd name="T4" fmla="*/ 29 w 29"/>
                <a:gd name="T5" fmla="*/ 1 h 3"/>
                <a:gd name="T6" fmla="*/ 27 w 29"/>
                <a:gd name="T7" fmla="*/ 0 h 3"/>
                <a:gd name="T8" fmla="*/ 1 w 29"/>
                <a:gd name="T9" fmla="*/ 0 h 3"/>
                <a:gd name="T10" fmla="*/ 0 w 29"/>
                <a:gd name="T11" fmla="*/ 1 h 3"/>
                <a:gd name="T12" fmla="*/ 1 w 29"/>
                <a:gd name="T13" fmla="*/ 3 h 3"/>
                <a:gd name="T14" fmla="*/ 1 w 29"/>
                <a:gd name="T15" fmla="*/ 3 h 3"/>
                <a:gd name="T16" fmla="*/ 1 w 29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">
                  <a:moveTo>
                    <a:pt x="1" y="3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9" y="2"/>
                    <a:pt x="29" y="1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1" y="2784"/>
              <a:ext cx="70" cy="7"/>
            </a:xfrm>
            <a:custGeom>
              <a:avLst/>
              <a:gdLst>
                <a:gd name="T0" fmla="*/ 1 w 29"/>
                <a:gd name="T1" fmla="*/ 3 h 3"/>
                <a:gd name="T2" fmla="*/ 27 w 29"/>
                <a:gd name="T3" fmla="*/ 3 h 3"/>
                <a:gd name="T4" fmla="*/ 29 w 29"/>
                <a:gd name="T5" fmla="*/ 2 h 3"/>
                <a:gd name="T6" fmla="*/ 27 w 29"/>
                <a:gd name="T7" fmla="*/ 0 h 3"/>
                <a:gd name="T8" fmla="*/ 1 w 29"/>
                <a:gd name="T9" fmla="*/ 0 h 3"/>
                <a:gd name="T10" fmla="*/ 0 w 29"/>
                <a:gd name="T11" fmla="*/ 2 h 3"/>
                <a:gd name="T12" fmla="*/ 1 w 29"/>
                <a:gd name="T13" fmla="*/ 3 h 3"/>
                <a:gd name="T14" fmla="*/ 1 w 29"/>
                <a:gd name="T15" fmla="*/ 3 h 3"/>
                <a:gd name="T16" fmla="*/ 1 w 29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">
                  <a:moveTo>
                    <a:pt x="1" y="3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9" y="3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86" y="2947"/>
              <a:ext cx="68" cy="10"/>
            </a:xfrm>
            <a:custGeom>
              <a:avLst/>
              <a:gdLst>
                <a:gd name="T0" fmla="*/ 27 w 28"/>
                <a:gd name="T1" fmla="*/ 0 h 4"/>
                <a:gd name="T2" fmla="*/ 1 w 28"/>
                <a:gd name="T3" fmla="*/ 0 h 4"/>
                <a:gd name="T4" fmla="*/ 0 w 28"/>
                <a:gd name="T5" fmla="*/ 2 h 4"/>
                <a:gd name="T6" fmla="*/ 1 w 28"/>
                <a:gd name="T7" fmla="*/ 4 h 4"/>
                <a:gd name="T8" fmla="*/ 27 w 28"/>
                <a:gd name="T9" fmla="*/ 4 h 4"/>
                <a:gd name="T10" fmla="*/ 28 w 28"/>
                <a:gd name="T11" fmla="*/ 2 h 4"/>
                <a:gd name="T12" fmla="*/ 27 w 28"/>
                <a:gd name="T13" fmla="*/ 0 h 4"/>
                <a:gd name="T14" fmla="*/ 27 w 28"/>
                <a:gd name="T15" fmla="*/ 0 h 4"/>
                <a:gd name="T16" fmla="*/ 27 w 2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">
                  <a:moveTo>
                    <a:pt x="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28" y="3"/>
                    <a:pt x="28" y="2"/>
                  </a:cubicBezTo>
                  <a:cubicBezTo>
                    <a:pt x="28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86" y="2925"/>
              <a:ext cx="68" cy="7"/>
            </a:xfrm>
            <a:custGeom>
              <a:avLst/>
              <a:gdLst>
                <a:gd name="T0" fmla="*/ 27 w 28"/>
                <a:gd name="T1" fmla="*/ 0 h 3"/>
                <a:gd name="T2" fmla="*/ 1 w 28"/>
                <a:gd name="T3" fmla="*/ 0 h 3"/>
                <a:gd name="T4" fmla="*/ 0 w 28"/>
                <a:gd name="T5" fmla="*/ 1 h 3"/>
                <a:gd name="T6" fmla="*/ 1 w 28"/>
                <a:gd name="T7" fmla="*/ 3 h 3"/>
                <a:gd name="T8" fmla="*/ 27 w 28"/>
                <a:gd name="T9" fmla="*/ 3 h 3"/>
                <a:gd name="T10" fmla="*/ 28 w 28"/>
                <a:gd name="T11" fmla="*/ 1 h 3"/>
                <a:gd name="T12" fmla="*/ 27 w 28"/>
                <a:gd name="T13" fmla="*/ 0 h 3"/>
                <a:gd name="T14" fmla="*/ 27 w 28"/>
                <a:gd name="T15" fmla="*/ 0 h 3"/>
                <a:gd name="T16" fmla="*/ 27 w 28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">
                  <a:moveTo>
                    <a:pt x="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86" y="2901"/>
              <a:ext cx="68" cy="7"/>
            </a:xfrm>
            <a:custGeom>
              <a:avLst/>
              <a:gdLst>
                <a:gd name="T0" fmla="*/ 27 w 28"/>
                <a:gd name="T1" fmla="*/ 0 h 3"/>
                <a:gd name="T2" fmla="*/ 1 w 28"/>
                <a:gd name="T3" fmla="*/ 0 h 3"/>
                <a:gd name="T4" fmla="*/ 0 w 28"/>
                <a:gd name="T5" fmla="*/ 2 h 3"/>
                <a:gd name="T6" fmla="*/ 1 w 28"/>
                <a:gd name="T7" fmla="*/ 3 h 3"/>
                <a:gd name="T8" fmla="*/ 27 w 28"/>
                <a:gd name="T9" fmla="*/ 3 h 3"/>
                <a:gd name="T10" fmla="*/ 28 w 28"/>
                <a:gd name="T11" fmla="*/ 2 h 3"/>
                <a:gd name="T12" fmla="*/ 27 w 28"/>
                <a:gd name="T13" fmla="*/ 0 h 3"/>
                <a:gd name="T14" fmla="*/ 27 w 28"/>
                <a:gd name="T15" fmla="*/ 0 h 3"/>
                <a:gd name="T16" fmla="*/ 27 w 28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">
                  <a:moveTo>
                    <a:pt x="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8" y="2"/>
                  </a:cubicBezTo>
                  <a:cubicBezTo>
                    <a:pt x="28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1" y="2947"/>
              <a:ext cx="70" cy="10"/>
            </a:xfrm>
            <a:custGeom>
              <a:avLst/>
              <a:gdLst>
                <a:gd name="T0" fmla="*/ 27 w 29"/>
                <a:gd name="T1" fmla="*/ 0 h 4"/>
                <a:gd name="T2" fmla="*/ 1 w 29"/>
                <a:gd name="T3" fmla="*/ 0 h 4"/>
                <a:gd name="T4" fmla="*/ 0 w 29"/>
                <a:gd name="T5" fmla="*/ 2 h 4"/>
                <a:gd name="T6" fmla="*/ 1 w 29"/>
                <a:gd name="T7" fmla="*/ 4 h 4"/>
                <a:gd name="T8" fmla="*/ 27 w 29"/>
                <a:gd name="T9" fmla="*/ 4 h 4"/>
                <a:gd name="T10" fmla="*/ 29 w 29"/>
                <a:gd name="T11" fmla="*/ 2 h 4"/>
                <a:gd name="T12" fmla="*/ 27 w 29"/>
                <a:gd name="T13" fmla="*/ 0 h 4"/>
                <a:gd name="T14" fmla="*/ 27 w 29"/>
                <a:gd name="T15" fmla="*/ 0 h 4"/>
                <a:gd name="T16" fmla="*/ 27 w 2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">
                  <a:moveTo>
                    <a:pt x="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29" y="3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1" y="2925"/>
              <a:ext cx="70" cy="7"/>
            </a:xfrm>
            <a:custGeom>
              <a:avLst/>
              <a:gdLst>
                <a:gd name="T0" fmla="*/ 27 w 29"/>
                <a:gd name="T1" fmla="*/ 0 h 3"/>
                <a:gd name="T2" fmla="*/ 1 w 29"/>
                <a:gd name="T3" fmla="*/ 0 h 3"/>
                <a:gd name="T4" fmla="*/ 0 w 29"/>
                <a:gd name="T5" fmla="*/ 1 h 3"/>
                <a:gd name="T6" fmla="*/ 1 w 29"/>
                <a:gd name="T7" fmla="*/ 3 h 3"/>
                <a:gd name="T8" fmla="*/ 27 w 29"/>
                <a:gd name="T9" fmla="*/ 3 h 3"/>
                <a:gd name="T10" fmla="*/ 29 w 29"/>
                <a:gd name="T11" fmla="*/ 1 h 3"/>
                <a:gd name="T12" fmla="*/ 27 w 29"/>
                <a:gd name="T13" fmla="*/ 0 h 3"/>
                <a:gd name="T14" fmla="*/ 27 w 29"/>
                <a:gd name="T15" fmla="*/ 0 h 3"/>
                <a:gd name="T16" fmla="*/ 27 w 29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">
                  <a:moveTo>
                    <a:pt x="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9" y="2"/>
                    <a:pt x="29" y="1"/>
                  </a:cubicBezTo>
                  <a:cubicBezTo>
                    <a:pt x="29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1" y="2901"/>
              <a:ext cx="70" cy="7"/>
            </a:xfrm>
            <a:custGeom>
              <a:avLst/>
              <a:gdLst>
                <a:gd name="T0" fmla="*/ 27 w 29"/>
                <a:gd name="T1" fmla="*/ 0 h 3"/>
                <a:gd name="T2" fmla="*/ 1 w 29"/>
                <a:gd name="T3" fmla="*/ 0 h 3"/>
                <a:gd name="T4" fmla="*/ 0 w 29"/>
                <a:gd name="T5" fmla="*/ 2 h 3"/>
                <a:gd name="T6" fmla="*/ 1 w 29"/>
                <a:gd name="T7" fmla="*/ 3 h 3"/>
                <a:gd name="T8" fmla="*/ 27 w 29"/>
                <a:gd name="T9" fmla="*/ 3 h 3"/>
                <a:gd name="T10" fmla="*/ 29 w 29"/>
                <a:gd name="T11" fmla="*/ 2 h 3"/>
                <a:gd name="T12" fmla="*/ 27 w 29"/>
                <a:gd name="T13" fmla="*/ 0 h 3"/>
                <a:gd name="T14" fmla="*/ 27 w 29"/>
                <a:gd name="T15" fmla="*/ 0 h 3"/>
                <a:gd name="T16" fmla="*/ 27 w 29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">
                  <a:moveTo>
                    <a:pt x="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9" y="3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86" y="2854"/>
              <a:ext cx="155" cy="8"/>
            </a:xfrm>
            <a:custGeom>
              <a:avLst/>
              <a:gdLst>
                <a:gd name="T0" fmla="*/ 62 w 64"/>
                <a:gd name="T1" fmla="*/ 0 h 3"/>
                <a:gd name="T2" fmla="*/ 1 w 64"/>
                <a:gd name="T3" fmla="*/ 0 h 3"/>
                <a:gd name="T4" fmla="*/ 0 w 64"/>
                <a:gd name="T5" fmla="*/ 2 h 3"/>
                <a:gd name="T6" fmla="*/ 1 w 64"/>
                <a:gd name="T7" fmla="*/ 3 h 3"/>
                <a:gd name="T8" fmla="*/ 62 w 64"/>
                <a:gd name="T9" fmla="*/ 3 h 3"/>
                <a:gd name="T10" fmla="*/ 64 w 64"/>
                <a:gd name="T11" fmla="*/ 2 h 3"/>
                <a:gd name="T12" fmla="*/ 62 w 64"/>
                <a:gd name="T13" fmla="*/ 0 h 3"/>
                <a:gd name="T14" fmla="*/ 62 w 64"/>
                <a:gd name="T15" fmla="*/ 0 h 3"/>
                <a:gd name="T16" fmla="*/ 62 w 6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2"/>
                    <a:pt x="64" y="2"/>
                  </a:cubicBezTo>
                  <a:cubicBezTo>
                    <a:pt x="64" y="1"/>
                    <a:pt x="63" y="0"/>
                    <a:pt x="62" y="0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86" y="2879"/>
              <a:ext cx="155" cy="7"/>
            </a:xfrm>
            <a:custGeom>
              <a:avLst/>
              <a:gdLst>
                <a:gd name="T0" fmla="*/ 62 w 64"/>
                <a:gd name="T1" fmla="*/ 0 h 3"/>
                <a:gd name="T2" fmla="*/ 1 w 64"/>
                <a:gd name="T3" fmla="*/ 0 h 3"/>
                <a:gd name="T4" fmla="*/ 0 w 64"/>
                <a:gd name="T5" fmla="*/ 1 h 3"/>
                <a:gd name="T6" fmla="*/ 1 w 64"/>
                <a:gd name="T7" fmla="*/ 3 h 3"/>
                <a:gd name="T8" fmla="*/ 62 w 64"/>
                <a:gd name="T9" fmla="*/ 3 h 3"/>
                <a:gd name="T10" fmla="*/ 64 w 64"/>
                <a:gd name="T11" fmla="*/ 1 h 3"/>
                <a:gd name="T12" fmla="*/ 62 w 64"/>
                <a:gd name="T13" fmla="*/ 0 h 3"/>
                <a:gd name="T14" fmla="*/ 62 w 64"/>
                <a:gd name="T15" fmla="*/ 0 h 3"/>
                <a:gd name="T16" fmla="*/ 62 w 6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2"/>
                    <a:pt x="64" y="1"/>
                  </a:cubicBezTo>
                  <a:cubicBezTo>
                    <a:pt x="64" y="0"/>
                    <a:pt x="63" y="0"/>
                    <a:pt x="62" y="0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86" y="2769"/>
              <a:ext cx="68" cy="71"/>
            </a:xfrm>
            <a:custGeom>
              <a:avLst/>
              <a:gdLst>
                <a:gd name="T0" fmla="*/ 3 w 28"/>
                <a:gd name="T1" fmla="*/ 29 h 29"/>
                <a:gd name="T2" fmla="*/ 25 w 28"/>
                <a:gd name="T3" fmla="*/ 29 h 29"/>
                <a:gd name="T4" fmla="*/ 28 w 28"/>
                <a:gd name="T5" fmla="*/ 25 h 29"/>
                <a:gd name="T6" fmla="*/ 28 w 28"/>
                <a:gd name="T7" fmla="*/ 3 h 29"/>
                <a:gd name="T8" fmla="*/ 25 w 28"/>
                <a:gd name="T9" fmla="*/ 0 h 29"/>
                <a:gd name="T10" fmla="*/ 3 w 28"/>
                <a:gd name="T11" fmla="*/ 0 h 29"/>
                <a:gd name="T12" fmla="*/ 0 w 28"/>
                <a:gd name="T13" fmla="*/ 3 h 29"/>
                <a:gd name="T14" fmla="*/ 0 w 28"/>
                <a:gd name="T15" fmla="*/ 25 h 29"/>
                <a:gd name="T16" fmla="*/ 3 w 28"/>
                <a:gd name="T17" fmla="*/ 29 h 29"/>
                <a:gd name="T18" fmla="*/ 6 w 28"/>
                <a:gd name="T19" fmla="*/ 6 h 29"/>
                <a:gd name="T20" fmla="*/ 22 w 28"/>
                <a:gd name="T21" fmla="*/ 6 h 29"/>
                <a:gd name="T22" fmla="*/ 22 w 28"/>
                <a:gd name="T23" fmla="*/ 22 h 29"/>
                <a:gd name="T24" fmla="*/ 6 w 28"/>
                <a:gd name="T25" fmla="*/ 22 h 29"/>
                <a:gd name="T26" fmla="*/ 6 w 28"/>
                <a:gd name="T27" fmla="*/ 6 h 29"/>
                <a:gd name="T28" fmla="*/ 6 w 28"/>
                <a:gd name="T29" fmla="*/ 6 h 29"/>
                <a:gd name="T30" fmla="*/ 6 w 28"/>
                <a:gd name="T3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9">
                  <a:moveTo>
                    <a:pt x="3" y="29"/>
                  </a:move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8" y="27"/>
                    <a:pt x="28" y="2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1"/>
                    <a:pt x="27" y="0"/>
                    <a:pt x="2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lose/>
                  <a:moveTo>
                    <a:pt x="6" y="6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6" y="22"/>
                    <a:pt x="6" y="22"/>
                    <a:pt x="6" y="22"/>
                  </a:cubicBezTo>
                  <a:lnTo>
                    <a:pt x="6" y="6"/>
                  </a:ln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2050" y="4956176"/>
            <a:ext cx="1223962" cy="1071562"/>
          </a:xfrm>
          <a:custGeom>
            <a:avLst/>
            <a:gdLst>
              <a:gd name="T0" fmla="*/ 622 w 931"/>
              <a:gd name="T1" fmla="*/ 710 h 814"/>
              <a:gd name="T2" fmla="*/ 604 w 931"/>
              <a:gd name="T3" fmla="*/ 707 h 814"/>
              <a:gd name="T4" fmla="*/ 542 w 931"/>
              <a:gd name="T5" fmla="*/ 707 h 814"/>
              <a:gd name="T6" fmla="*/ 542 w 931"/>
              <a:gd name="T7" fmla="*/ 635 h 814"/>
              <a:gd name="T8" fmla="*/ 670 w 931"/>
              <a:gd name="T9" fmla="*/ 635 h 814"/>
              <a:gd name="T10" fmla="*/ 765 w 931"/>
              <a:gd name="T11" fmla="*/ 585 h 814"/>
              <a:gd name="T12" fmla="*/ 742 w 931"/>
              <a:gd name="T13" fmla="*/ 543 h 814"/>
              <a:gd name="T14" fmla="*/ 92 w 931"/>
              <a:gd name="T15" fmla="*/ 543 h 814"/>
              <a:gd name="T16" fmla="*/ 92 w 931"/>
              <a:gd name="T17" fmla="*/ 92 h 814"/>
              <a:gd name="T18" fmla="*/ 839 w 931"/>
              <a:gd name="T19" fmla="*/ 92 h 814"/>
              <a:gd name="T20" fmla="*/ 839 w 931"/>
              <a:gd name="T21" fmla="*/ 206 h 814"/>
              <a:gd name="T22" fmla="*/ 931 w 931"/>
              <a:gd name="T23" fmla="*/ 189 h 814"/>
              <a:gd name="T24" fmla="*/ 931 w 931"/>
              <a:gd name="T25" fmla="*/ 79 h 814"/>
              <a:gd name="T26" fmla="*/ 851 w 931"/>
              <a:gd name="T27" fmla="*/ 0 h 814"/>
              <a:gd name="T28" fmla="*/ 79 w 931"/>
              <a:gd name="T29" fmla="*/ 0 h 814"/>
              <a:gd name="T30" fmla="*/ 0 w 931"/>
              <a:gd name="T31" fmla="*/ 79 h 814"/>
              <a:gd name="T32" fmla="*/ 0 w 931"/>
              <a:gd name="T33" fmla="*/ 556 h 814"/>
              <a:gd name="T34" fmla="*/ 79 w 931"/>
              <a:gd name="T35" fmla="*/ 635 h 814"/>
              <a:gd name="T36" fmla="*/ 389 w 931"/>
              <a:gd name="T37" fmla="*/ 635 h 814"/>
              <a:gd name="T38" fmla="*/ 389 w 931"/>
              <a:gd name="T39" fmla="*/ 707 h 814"/>
              <a:gd name="T40" fmla="*/ 326 w 931"/>
              <a:gd name="T41" fmla="*/ 707 h 814"/>
              <a:gd name="T42" fmla="*/ 273 w 931"/>
              <a:gd name="T43" fmla="*/ 761 h 814"/>
              <a:gd name="T44" fmla="*/ 326 w 931"/>
              <a:gd name="T45" fmla="*/ 814 h 814"/>
              <a:gd name="T46" fmla="*/ 604 w 931"/>
              <a:gd name="T47" fmla="*/ 814 h 814"/>
              <a:gd name="T48" fmla="*/ 607 w 931"/>
              <a:gd name="T49" fmla="*/ 814 h 814"/>
              <a:gd name="T50" fmla="*/ 622 w 931"/>
              <a:gd name="T51" fmla="*/ 710 h 814"/>
              <a:gd name="T52" fmla="*/ 622 w 931"/>
              <a:gd name="T53" fmla="*/ 710 h 814"/>
              <a:gd name="T54" fmla="*/ 622 w 931"/>
              <a:gd name="T55" fmla="*/ 71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1" h="814">
                <a:moveTo>
                  <a:pt x="622" y="710"/>
                </a:moveTo>
                <a:cubicBezTo>
                  <a:pt x="616" y="708"/>
                  <a:pt x="610" y="707"/>
                  <a:pt x="604" y="707"/>
                </a:cubicBezTo>
                <a:cubicBezTo>
                  <a:pt x="542" y="707"/>
                  <a:pt x="542" y="707"/>
                  <a:pt x="542" y="707"/>
                </a:cubicBezTo>
                <a:cubicBezTo>
                  <a:pt x="542" y="635"/>
                  <a:pt x="542" y="635"/>
                  <a:pt x="542" y="635"/>
                </a:cubicBezTo>
                <a:cubicBezTo>
                  <a:pt x="670" y="635"/>
                  <a:pt x="670" y="635"/>
                  <a:pt x="670" y="635"/>
                </a:cubicBezTo>
                <a:cubicBezTo>
                  <a:pt x="697" y="611"/>
                  <a:pt x="730" y="596"/>
                  <a:pt x="765" y="585"/>
                </a:cubicBezTo>
                <a:cubicBezTo>
                  <a:pt x="756" y="572"/>
                  <a:pt x="748" y="558"/>
                  <a:pt x="742" y="543"/>
                </a:cubicBezTo>
                <a:cubicBezTo>
                  <a:pt x="92" y="543"/>
                  <a:pt x="92" y="543"/>
                  <a:pt x="92" y="543"/>
                </a:cubicBezTo>
                <a:cubicBezTo>
                  <a:pt x="92" y="92"/>
                  <a:pt x="92" y="92"/>
                  <a:pt x="92" y="92"/>
                </a:cubicBezTo>
                <a:cubicBezTo>
                  <a:pt x="839" y="92"/>
                  <a:pt x="839" y="92"/>
                  <a:pt x="839" y="92"/>
                </a:cubicBezTo>
                <a:cubicBezTo>
                  <a:pt x="839" y="206"/>
                  <a:pt x="839" y="206"/>
                  <a:pt x="839" y="206"/>
                </a:cubicBezTo>
                <a:cubicBezTo>
                  <a:pt x="866" y="195"/>
                  <a:pt x="898" y="189"/>
                  <a:pt x="931" y="189"/>
                </a:cubicBezTo>
                <a:cubicBezTo>
                  <a:pt x="931" y="79"/>
                  <a:pt x="931" y="79"/>
                  <a:pt x="931" y="79"/>
                </a:cubicBezTo>
                <a:cubicBezTo>
                  <a:pt x="931" y="36"/>
                  <a:pt x="895" y="0"/>
                  <a:pt x="85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36" y="0"/>
                  <a:pt x="0" y="36"/>
                  <a:pt x="0" y="79"/>
                </a:cubicBezTo>
                <a:cubicBezTo>
                  <a:pt x="0" y="556"/>
                  <a:pt x="0" y="556"/>
                  <a:pt x="0" y="556"/>
                </a:cubicBezTo>
                <a:cubicBezTo>
                  <a:pt x="0" y="600"/>
                  <a:pt x="36" y="635"/>
                  <a:pt x="79" y="635"/>
                </a:cubicBezTo>
                <a:cubicBezTo>
                  <a:pt x="389" y="635"/>
                  <a:pt x="389" y="635"/>
                  <a:pt x="389" y="635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26" y="707"/>
                  <a:pt x="326" y="707"/>
                  <a:pt x="326" y="707"/>
                </a:cubicBezTo>
                <a:cubicBezTo>
                  <a:pt x="297" y="707"/>
                  <a:pt x="273" y="731"/>
                  <a:pt x="273" y="761"/>
                </a:cubicBezTo>
                <a:cubicBezTo>
                  <a:pt x="273" y="790"/>
                  <a:pt x="297" y="814"/>
                  <a:pt x="326" y="814"/>
                </a:cubicBezTo>
                <a:cubicBezTo>
                  <a:pt x="604" y="814"/>
                  <a:pt x="604" y="814"/>
                  <a:pt x="604" y="814"/>
                </a:cubicBezTo>
                <a:cubicBezTo>
                  <a:pt x="605" y="814"/>
                  <a:pt x="606" y="814"/>
                  <a:pt x="607" y="814"/>
                </a:cubicBezTo>
                <a:cubicBezTo>
                  <a:pt x="609" y="774"/>
                  <a:pt x="612" y="740"/>
                  <a:pt x="622" y="710"/>
                </a:cubicBezTo>
                <a:close/>
                <a:moveTo>
                  <a:pt x="622" y="710"/>
                </a:moveTo>
                <a:cubicBezTo>
                  <a:pt x="622" y="710"/>
                  <a:pt x="622" y="710"/>
                  <a:pt x="622" y="71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28824" y="5264151"/>
            <a:ext cx="714375" cy="871537"/>
          </a:xfrm>
          <a:custGeom>
            <a:avLst/>
            <a:gdLst>
              <a:gd name="T0" fmla="*/ 543 w 543"/>
              <a:gd name="T1" fmla="*/ 624 h 662"/>
              <a:gd name="T2" fmla="*/ 516 w 543"/>
              <a:gd name="T3" fmla="*/ 455 h 662"/>
              <a:gd name="T4" fmla="*/ 357 w 543"/>
              <a:gd name="T5" fmla="*/ 379 h 662"/>
              <a:gd name="T6" fmla="*/ 357 w 543"/>
              <a:gd name="T7" fmla="*/ 379 h 662"/>
              <a:gd name="T8" fmla="*/ 336 w 543"/>
              <a:gd name="T9" fmla="*/ 376 h 662"/>
              <a:gd name="T10" fmla="*/ 334 w 543"/>
              <a:gd name="T11" fmla="*/ 363 h 662"/>
              <a:gd name="T12" fmla="*/ 430 w 543"/>
              <a:gd name="T13" fmla="*/ 189 h 662"/>
              <a:gd name="T14" fmla="*/ 402 w 543"/>
              <a:gd name="T15" fmla="*/ 56 h 662"/>
              <a:gd name="T16" fmla="*/ 272 w 543"/>
              <a:gd name="T17" fmla="*/ 0 h 662"/>
              <a:gd name="T18" fmla="*/ 142 w 543"/>
              <a:gd name="T19" fmla="*/ 56 h 662"/>
              <a:gd name="T20" fmla="*/ 114 w 543"/>
              <a:gd name="T21" fmla="*/ 189 h 662"/>
              <a:gd name="T22" fmla="*/ 209 w 543"/>
              <a:gd name="T23" fmla="*/ 363 h 662"/>
              <a:gd name="T24" fmla="*/ 208 w 543"/>
              <a:gd name="T25" fmla="*/ 376 h 662"/>
              <a:gd name="T26" fmla="*/ 186 w 543"/>
              <a:gd name="T27" fmla="*/ 379 h 662"/>
              <a:gd name="T28" fmla="*/ 186 w 543"/>
              <a:gd name="T29" fmla="*/ 379 h 662"/>
              <a:gd name="T30" fmla="*/ 28 w 543"/>
              <a:gd name="T31" fmla="*/ 455 h 662"/>
              <a:gd name="T32" fmla="*/ 1 w 543"/>
              <a:gd name="T33" fmla="*/ 624 h 662"/>
              <a:gd name="T34" fmla="*/ 0 w 543"/>
              <a:gd name="T35" fmla="*/ 636 h 662"/>
              <a:gd name="T36" fmla="*/ 8 w 543"/>
              <a:gd name="T37" fmla="*/ 655 h 662"/>
              <a:gd name="T38" fmla="*/ 26 w 543"/>
              <a:gd name="T39" fmla="*/ 662 h 662"/>
              <a:gd name="T40" fmla="*/ 517 w 543"/>
              <a:gd name="T41" fmla="*/ 662 h 662"/>
              <a:gd name="T42" fmla="*/ 536 w 543"/>
              <a:gd name="T43" fmla="*/ 655 h 662"/>
              <a:gd name="T44" fmla="*/ 543 w 543"/>
              <a:gd name="T45" fmla="*/ 636 h 662"/>
              <a:gd name="T46" fmla="*/ 543 w 543"/>
              <a:gd name="T47" fmla="*/ 624 h 662"/>
              <a:gd name="T48" fmla="*/ 543 w 543"/>
              <a:gd name="T49" fmla="*/ 624 h 662"/>
              <a:gd name="T50" fmla="*/ 543 w 543"/>
              <a:gd name="T51" fmla="*/ 624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3" h="662">
                <a:moveTo>
                  <a:pt x="543" y="624"/>
                </a:moveTo>
                <a:cubicBezTo>
                  <a:pt x="541" y="545"/>
                  <a:pt x="540" y="493"/>
                  <a:pt x="516" y="455"/>
                </a:cubicBezTo>
                <a:cubicBezTo>
                  <a:pt x="488" y="411"/>
                  <a:pt x="434" y="393"/>
                  <a:pt x="357" y="379"/>
                </a:cubicBezTo>
                <a:cubicBezTo>
                  <a:pt x="357" y="379"/>
                  <a:pt x="357" y="379"/>
                  <a:pt x="357" y="379"/>
                </a:cubicBezTo>
                <a:cubicBezTo>
                  <a:pt x="356" y="379"/>
                  <a:pt x="349" y="377"/>
                  <a:pt x="336" y="376"/>
                </a:cubicBezTo>
                <a:cubicBezTo>
                  <a:pt x="331" y="376"/>
                  <a:pt x="329" y="366"/>
                  <a:pt x="334" y="363"/>
                </a:cubicBezTo>
                <a:cubicBezTo>
                  <a:pt x="392" y="334"/>
                  <a:pt x="430" y="265"/>
                  <a:pt x="430" y="189"/>
                </a:cubicBezTo>
                <a:cubicBezTo>
                  <a:pt x="430" y="127"/>
                  <a:pt x="421" y="86"/>
                  <a:pt x="402" y="56"/>
                </a:cubicBezTo>
                <a:cubicBezTo>
                  <a:pt x="377" y="19"/>
                  <a:pt x="324" y="0"/>
                  <a:pt x="272" y="0"/>
                </a:cubicBezTo>
                <a:cubicBezTo>
                  <a:pt x="219" y="0"/>
                  <a:pt x="166" y="19"/>
                  <a:pt x="142" y="56"/>
                </a:cubicBezTo>
                <a:cubicBezTo>
                  <a:pt x="122" y="86"/>
                  <a:pt x="114" y="127"/>
                  <a:pt x="114" y="189"/>
                </a:cubicBezTo>
                <a:cubicBezTo>
                  <a:pt x="114" y="265"/>
                  <a:pt x="152" y="334"/>
                  <a:pt x="209" y="363"/>
                </a:cubicBezTo>
                <a:cubicBezTo>
                  <a:pt x="215" y="366"/>
                  <a:pt x="212" y="376"/>
                  <a:pt x="208" y="376"/>
                </a:cubicBezTo>
                <a:cubicBezTo>
                  <a:pt x="194" y="377"/>
                  <a:pt x="187" y="379"/>
                  <a:pt x="186" y="379"/>
                </a:cubicBezTo>
                <a:cubicBezTo>
                  <a:pt x="186" y="379"/>
                  <a:pt x="186" y="379"/>
                  <a:pt x="186" y="379"/>
                </a:cubicBezTo>
                <a:cubicBezTo>
                  <a:pt x="109" y="393"/>
                  <a:pt x="56" y="411"/>
                  <a:pt x="28" y="455"/>
                </a:cubicBezTo>
                <a:cubicBezTo>
                  <a:pt x="3" y="493"/>
                  <a:pt x="2" y="545"/>
                  <a:pt x="1" y="624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643"/>
                  <a:pt x="3" y="650"/>
                  <a:pt x="8" y="655"/>
                </a:cubicBezTo>
                <a:cubicBezTo>
                  <a:pt x="13" y="660"/>
                  <a:pt x="19" y="662"/>
                  <a:pt x="26" y="662"/>
                </a:cubicBezTo>
                <a:cubicBezTo>
                  <a:pt x="517" y="662"/>
                  <a:pt x="517" y="662"/>
                  <a:pt x="517" y="662"/>
                </a:cubicBezTo>
                <a:cubicBezTo>
                  <a:pt x="524" y="662"/>
                  <a:pt x="531" y="660"/>
                  <a:pt x="536" y="655"/>
                </a:cubicBezTo>
                <a:cubicBezTo>
                  <a:pt x="541" y="650"/>
                  <a:pt x="543" y="643"/>
                  <a:pt x="543" y="636"/>
                </a:cubicBezTo>
                <a:lnTo>
                  <a:pt x="543" y="624"/>
                </a:lnTo>
                <a:close/>
                <a:moveTo>
                  <a:pt x="543" y="624"/>
                </a:moveTo>
                <a:cubicBezTo>
                  <a:pt x="543" y="624"/>
                  <a:pt x="543" y="624"/>
                  <a:pt x="543" y="62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09712" y="5164138"/>
            <a:ext cx="477837" cy="428625"/>
          </a:xfrm>
          <a:custGeom>
            <a:avLst/>
            <a:gdLst>
              <a:gd name="T0" fmla="*/ 319 w 363"/>
              <a:gd name="T1" fmla="*/ 74 h 326"/>
              <a:gd name="T2" fmla="*/ 335 w 363"/>
              <a:gd name="T3" fmla="*/ 74 h 326"/>
              <a:gd name="T4" fmla="*/ 348 w 363"/>
              <a:gd name="T5" fmla="*/ 87 h 326"/>
              <a:gd name="T6" fmla="*/ 356 w 363"/>
              <a:gd name="T7" fmla="*/ 79 h 326"/>
              <a:gd name="T8" fmla="*/ 356 w 363"/>
              <a:gd name="T9" fmla="*/ 52 h 326"/>
              <a:gd name="T10" fmla="*/ 311 w 363"/>
              <a:gd name="T11" fmla="*/ 8 h 326"/>
              <a:gd name="T12" fmla="*/ 284 w 363"/>
              <a:gd name="T13" fmla="*/ 8 h 326"/>
              <a:gd name="T14" fmla="*/ 267 w 363"/>
              <a:gd name="T15" fmla="*/ 24 h 326"/>
              <a:gd name="T16" fmla="*/ 221 w 363"/>
              <a:gd name="T17" fmla="*/ 71 h 326"/>
              <a:gd name="T18" fmla="*/ 144 w 363"/>
              <a:gd name="T19" fmla="*/ 148 h 326"/>
              <a:gd name="T20" fmla="*/ 132 w 363"/>
              <a:gd name="T21" fmla="*/ 136 h 326"/>
              <a:gd name="T22" fmla="*/ 67 w 363"/>
              <a:gd name="T23" fmla="*/ 136 h 326"/>
              <a:gd name="T24" fmla="*/ 18 w 363"/>
              <a:gd name="T25" fmla="*/ 185 h 326"/>
              <a:gd name="T26" fmla="*/ 18 w 363"/>
              <a:gd name="T27" fmla="*/ 250 h 326"/>
              <a:gd name="T28" fmla="*/ 77 w 363"/>
              <a:gd name="T29" fmla="*/ 308 h 326"/>
              <a:gd name="T30" fmla="*/ 142 w 363"/>
              <a:gd name="T31" fmla="*/ 309 h 326"/>
              <a:gd name="T32" fmla="*/ 191 w 363"/>
              <a:gd name="T33" fmla="*/ 260 h 326"/>
              <a:gd name="T34" fmla="*/ 191 w 363"/>
              <a:gd name="T35" fmla="*/ 195 h 326"/>
              <a:gd name="T36" fmla="*/ 180 w 363"/>
              <a:gd name="T37" fmla="*/ 184 h 326"/>
              <a:gd name="T38" fmla="*/ 243 w 363"/>
              <a:gd name="T39" fmla="*/ 120 h 326"/>
              <a:gd name="T40" fmla="*/ 265 w 363"/>
              <a:gd name="T41" fmla="*/ 142 h 326"/>
              <a:gd name="T42" fmla="*/ 293 w 363"/>
              <a:gd name="T43" fmla="*/ 142 h 326"/>
              <a:gd name="T44" fmla="*/ 302 w 363"/>
              <a:gd name="T45" fmla="*/ 133 h 326"/>
              <a:gd name="T46" fmla="*/ 279 w 363"/>
              <a:gd name="T47" fmla="*/ 109 h 326"/>
              <a:gd name="T48" fmla="*/ 279 w 363"/>
              <a:gd name="T49" fmla="*/ 94 h 326"/>
              <a:gd name="T50" fmla="*/ 295 w 363"/>
              <a:gd name="T51" fmla="*/ 94 h 326"/>
              <a:gd name="T52" fmla="*/ 318 w 363"/>
              <a:gd name="T53" fmla="*/ 117 h 326"/>
              <a:gd name="T54" fmla="*/ 332 w 363"/>
              <a:gd name="T55" fmla="*/ 103 h 326"/>
              <a:gd name="T56" fmla="*/ 319 w 363"/>
              <a:gd name="T57" fmla="*/ 90 h 326"/>
              <a:gd name="T58" fmla="*/ 319 w 363"/>
              <a:gd name="T59" fmla="*/ 74 h 326"/>
              <a:gd name="T60" fmla="*/ 120 w 363"/>
              <a:gd name="T61" fmla="*/ 263 h 326"/>
              <a:gd name="T62" fmla="*/ 112 w 363"/>
              <a:gd name="T63" fmla="*/ 271 h 326"/>
              <a:gd name="T64" fmla="*/ 96 w 363"/>
              <a:gd name="T65" fmla="*/ 271 h 326"/>
              <a:gd name="T66" fmla="*/ 56 w 363"/>
              <a:gd name="T67" fmla="*/ 231 h 326"/>
              <a:gd name="T68" fmla="*/ 56 w 363"/>
              <a:gd name="T69" fmla="*/ 214 h 326"/>
              <a:gd name="T70" fmla="*/ 63 w 363"/>
              <a:gd name="T71" fmla="*/ 207 h 326"/>
              <a:gd name="T72" fmla="*/ 80 w 363"/>
              <a:gd name="T73" fmla="*/ 207 h 326"/>
              <a:gd name="T74" fmla="*/ 120 w 363"/>
              <a:gd name="T75" fmla="*/ 247 h 326"/>
              <a:gd name="T76" fmla="*/ 120 w 363"/>
              <a:gd name="T77" fmla="*/ 263 h 326"/>
              <a:gd name="T78" fmla="*/ 120 w 363"/>
              <a:gd name="T79" fmla="*/ 263 h 326"/>
              <a:gd name="T80" fmla="*/ 120 w 363"/>
              <a:gd name="T81" fmla="*/ 263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63" h="326">
                <a:moveTo>
                  <a:pt x="319" y="74"/>
                </a:moveTo>
                <a:cubicBezTo>
                  <a:pt x="323" y="70"/>
                  <a:pt x="330" y="70"/>
                  <a:pt x="335" y="74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56" y="79"/>
                  <a:pt x="356" y="79"/>
                  <a:pt x="356" y="79"/>
                </a:cubicBezTo>
                <a:cubicBezTo>
                  <a:pt x="363" y="72"/>
                  <a:pt x="363" y="59"/>
                  <a:pt x="356" y="52"/>
                </a:cubicBezTo>
                <a:cubicBezTo>
                  <a:pt x="311" y="8"/>
                  <a:pt x="311" y="8"/>
                  <a:pt x="311" y="8"/>
                </a:cubicBezTo>
                <a:cubicBezTo>
                  <a:pt x="304" y="0"/>
                  <a:pt x="292" y="0"/>
                  <a:pt x="284" y="8"/>
                </a:cubicBezTo>
                <a:cubicBezTo>
                  <a:pt x="267" y="24"/>
                  <a:pt x="267" y="24"/>
                  <a:pt x="267" y="24"/>
                </a:cubicBezTo>
                <a:cubicBezTo>
                  <a:pt x="221" y="71"/>
                  <a:pt x="221" y="71"/>
                  <a:pt x="221" y="71"/>
                </a:cubicBezTo>
                <a:cubicBezTo>
                  <a:pt x="144" y="148"/>
                  <a:pt x="144" y="148"/>
                  <a:pt x="144" y="148"/>
                </a:cubicBezTo>
                <a:cubicBezTo>
                  <a:pt x="132" y="136"/>
                  <a:pt x="132" y="136"/>
                  <a:pt x="132" y="136"/>
                </a:cubicBezTo>
                <a:cubicBezTo>
                  <a:pt x="114" y="118"/>
                  <a:pt x="85" y="118"/>
                  <a:pt x="67" y="136"/>
                </a:cubicBezTo>
                <a:cubicBezTo>
                  <a:pt x="18" y="185"/>
                  <a:pt x="18" y="185"/>
                  <a:pt x="18" y="185"/>
                </a:cubicBezTo>
                <a:cubicBezTo>
                  <a:pt x="0" y="203"/>
                  <a:pt x="0" y="232"/>
                  <a:pt x="18" y="250"/>
                </a:cubicBezTo>
                <a:cubicBezTo>
                  <a:pt x="77" y="308"/>
                  <a:pt x="77" y="308"/>
                  <a:pt x="77" y="308"/>
                </a:cubicBezTo>
                <a:cubicBezTo>
                  <a:pt x="95" y="326"/>
                  <a:pt x="124" y="326"/>
                  <a:pt x="142" y="309"/>
                </a:cubicBezTo>
                <a:cubicBezTo>
                  <a:pt x="191" y="260"/>
                  <a:pt x="191" y="260"/>
                  <a:pt x="191" y="260"/>
                </a:cubicBezTo>
                <a:cubicBezTo>
                  <a:pt x="209" y="242"/>
                  <a:pt x="209" y="213"/>
                  <a:pt x="191" y="195"/>
                </a:cubicBezTo>
                <a:cubicBezTo>
                  <a:pt x="180" y="184"/>
                  <a:pt x="180" y="184"/>
                  <a:pt x="180" y="184"/>
                </a:cubicBezTo>
                <a:cubicBezTo>
                  <a:pt x="243" y="120"/>
                  <a:pt x="243" y="120"/>
                  <a:pt x="243" y="120"/>
                </a:cubicBezTo>
                <a:cubicBezTo>
                  <a:pt x="265" y="142"/>
                  <a:pt x="265" y="142"/>
                  <a:pt x="265" y="142"/>
                </a:cubicBezTo>
                <a:cubicBezTo>
                  <a:pt x="273" y="150"/>
                  <a:pt x="285" y="150"/>
                  <a:pt x="293" y="142"/>
                </a:cubicBezTo>
                <a:cubicBezTo>
                  <a:pt x="302" y="133"/>
                  <a:pt x="302" y="133"/>
                  <a:pt x="302" y="133"/>
                </a:cubicBezTo>
                <a:cubicBezTo>
                  <a:pt x="279" y="109"/>
                  <a:pt x="279" y="109"/>
                  <a:pt x="279" y="109"/>
                </a:cubicBezTo>
                <a:cubicBezTo>
                  <a:pt x="275" y="105"/>
                  <a:pt x="275" y="98"/>
                  <a:pt x="279" y="94"/>
                </a:cubicBezTo>
                <a:cubicBezTo>
                  <a:pt x="284" y="89"/>
                  <a:pt x="291" y="89"/>
                  <a:pt x="295" y="94"/>
                </a:cubicBezTo>
                <a:cubicBezTo>
                  <a:pt x="318" y="117"/>
                  <a:pt x="318" y="117"/>
                  <a:pt x="318" y="117"/>
                </a:cubicBezTo>
                <a:cubicBezTo>
                  <a:pt x="332" y="103"/>
                  <a:pt x="332" y="103"/>
                  <a:pt x="332" y="103"/>
                </a:cubicBezTo>
                <a:cubicBezTo>
                  <a:pt x="319" y="90"/>
                  <a:pt x="319" y="90"/>
                  <a:pt x="319" y="90"/>
                </a:cubicBezTo>
                <a:cubicBezTo>
                  <a:pt x="314" y="86"/>
                  <a:pt x="314" y="78"/>
                  <a:pt x="319" y="74"/>
                </a:cubicBezTo>
                <a:close/>
                <a:moveTo>
                  <a:pt x="120" y="263"/>
                </a:moveTo>
                <a:cubicBezTo>
                  <a:pt x="112" y="271"/>
                  <a:pt x="112" y="271"/>
                  <a:pt x="112" y="271"/>
                </a:cubicBezTo>
                <a:cubicBezTo>
                  <a:pt x="108" y="275"/>
                  <a:pt x="101" y="275"/>
                  <a:pt x="96" y="271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26"/>
                  <a:pt x="51" y="219"/>
                  <a:pt x="56" y="214"/>
                </a:cubicBezTo>
                <a:cubicBezTo>
                  <a:pt x="63" y="207"/>
                  <a:pt x="63" y="207"/>
                  <a:pt x="63" y="207"/>
                </a:cubicBezTo>
                <a:cubicBezTo>
                  <a:pt x="68" y="202"/>
                  <a:pt x="75" y="202"/>
                  <a:pt x="80" y="20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4" y="252"/>
                  <a:pt x="124" y="259"/>
                  <a:pt x="120" y="263"/>
                </a:cubicBezTo>
                <a:close/>
                <a:moveTo>
                  <a:pt x="120" y="263"/>
                </a:moveTo>
                <a:cubicBezTo>
                  <a:pt x="120" y="263"/>
                  <a:pt x="120" y="263"/>
                  <a:pt x="120" y="26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1022460" y="338506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78" name="出自【趣你的PPT】(微信:qunideppt)：最优质的PPT资源库"/>
          <p:cNvSpPr txBox="1">
            <a:spLocks/>
          </p:cNvSpPr>
          <p:nvPr/>
        </p:nvSpPr>
        <p:spPr>
          <a:xfrm>
            <a:off x="865824" y="372690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189482" y="338506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5313947" y="338506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2" name="出自【趣你的PPT】(微信:qunideppt)：最优质的PPT资源库"/>
          <p:cNvSpPr txBox="1">
            <a:spLocks/>
          </p:cNvSpPr>
          <p:nvPr/>
        </p:nvSpPr>
        <p:spPr>
          <a:xfrm>
            <a:off x="5157311" y="372690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7480971" y="3390348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9706190" y="3382474"/>
            <a:ext cx="156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6" name="出自【趣你的PPT】(微信:qunideppt)：最优质的PPT资源库"/>
          <p:cNvSpPr txBox="1">
            <a:spLocks/>
          </p:cNvSpPr>
          <p:nvPr/>
        </p:nvSpPr>
        <p:spPr>
          <a:xfrm>
            <a:off x="9549554" y="372431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7" name="出自【趣你的PPT】(微信:qunideppt)：最优质的PPT资源库"/>
          <p:cNvSpPr txBox="1"/>
          <p:nvPr/>
        </p:nvSpPr>
        <p:spPr>
          <a:xfrm>
            <a:off x="3032846" y="4794806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88" name="出自【趣你的PPT】(微信:qunideppt)：最优质的PPT资源库"/>
          <p:cNvSpPr txBox="1"/>
          <p:nvPr/>
        </p:nvSpPr>
        <p:spPr>
          <a:xfrm>
            <a:off x="3049789" y="5378450"/>
            <a:ext cx="837714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3061945" y="372690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7363347" y="3726906"/>
            <a:ext cx="1877375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5792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0" name="出自【趣你的PPT】(微信:qunideppt)：最优质的PPT资源库"/>
          <p:cNvSpPr txBox="1"/>
          <p:nvPr/>
        </p:nvSpPr>
        <p:spPr>
          <a:xfrm>
            <a:off x="6586138" y="3115753"/>
            <a:ext cx="23669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ADD YOUR TITTLE HERE</a:t>
            </a:r>
          </a:p>
        </p:txBody>
      </p:sp>
      <p:graphicFrame>
        <p:nvGraphicFramePr>
          <p:cNvPr id="91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3408859039"/>
              </p:ext>
            </p:extLst>
          </p:nvPr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8" name="出自【趣你的PPT】(微信:qunideppt)：最优质的PPT资源库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出自【趣你的PPT】(微信:qunideppt)：最优质的PPT资源库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出自【趣你的PPT】(微信:qunideppt)：最优质的PPT资源库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2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5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20" name="出自【趣你的PPT】(微信:qunideppt)：最优质的PPT资源库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1" name="出自【趣你的PPT】(微信:qunideppt)：最优质的PPT资源库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3" name="出自【趣你的PPT】(微信:qunideppt)：最优质的PPT资源库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4" name="出自【趣你的PPT】(微信:qunideppt)：最优质的PPT资源库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6" name="出自【趣你的PPT】(微信:qunideppt)：最优质的PPT资源库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7" name="出自【趣你的PPT】(微信:qunideppt)：最优质的PPT资源库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9" name="出自【趣你的PPT】(微信:qunideppt)：最优质的PPT资源库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0" name="出自【趣你的PPT】(微信:qunideppt)：最优质的PPT资源库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2" name="出自【趣你的PPT】(微信:qunideppt)：最优质的PPT资源库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3" name="出自【趣你的PPT】(微信:qunideppt)：最优质的PPT资源库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5" name="出自【趣你的PPT】(微信:qunideppt)：最优质的PPT资源库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6" name="出自【趣你的PPT】(微信:qunideppt)：最优质的PPT资源库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8" name="出自【趣你的PPT】(微信:qunideppt)：最优质的PPT资源库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9" name="出自【趣你的PPT】(微信:qunideppt)：最优质的PPT资源库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1" name="出自【趣你的PPT】(微信:qunideppt)：最优质的PPT资源库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E000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2" name="出自【趣你的PPT】(微信:qunideppt)：最优质的PPT资源库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6462424" y="1734031"/>
            <a:ext cx="403587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。</a:t>
            </a: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98638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75131" y="1778430"/>
            <a:ext cx="540080" cy="4160039"/>
          </a:xfrm>
          <a:custGeom>
            <a:avLst/>
            <a:gdLst>
              <a:gd name="T0" fmla="*/ 101 w 238"/>
              <a:gd name="T1" fmla="*/ 338 h 1833"/>
              <a:gd name="T2" fmla="*/ 238 w 238"/>
              <a:gd name="T3" fmla="*/ 1833 h 1833"/>
              <a:gd name="T4" fmla="*/ 0 w 238"/>
              <a:gd name="T5" fmla="*/ 116 h 1833"/>
              <a:gd name="T6" fmla="*/ 191 w 238"/>
              <a:gd name="T7" fmla="*/ 1675 h 1833"/>
              <a:gd name="T8" fmla="*/ 124 w 238"/>
              <a:gd name="T9" fmla="*/ 1613 h 1833"/>
              <a:gd name="T10" fmla="*/ 191 w 238"/>
              <a:gd name="T11" fmla="*/ 1675 h 1833"/>
              <a:gd name="T12" fmla="*/ 124 w 238"/>
              <a:gd name="T13" fmla="*/ 1569 h 1833"/>
              <a:gd name="T14" fmla="*/ 191 w 238"/>
              <a:gd name="T15" fmla="*/ 1529 h 1833"/>
              <a:gd name="T16" fmla="*/ 191 w 238"/>
              <a:gd name="T17" fmla="*/ 1487 h 1833"/>
              <a:gd name="T18" fmla="*/ 124 w 238"/>
              <a:gd name="T19" fmla="*/ 1429 h 1833"/>
              <a:gd name="T20" fmla="*/ 191 w 238"/>
              <a:gd name="T21" fmla="*/ 1487 h 1833"/>
              <a:gd name="T22" fmla="*/ 124 w 238"/>
              <a:gd name="T23" fmla="*/ 1386 h 1833"/>
              <a:gd name="T24" fmla="*/ 191 w 238"/>
              <a:gd name="T25" fmla="*/ 1341 h 1833"/>
              <a:gd name="T26" fmla="*/ 191 w 238"/>
              <a:gd name="T27" fmla="*/ 1299 h 1833"/>
              <a:gd name="T28" fmla="*/ 124 w 238"/>
              <a:gd name="T29" fmla="*/ 1245 h 1833"/>
              <a:gd name="T30" fmla="*/ 191 w 238"/>
              <a:gd name="T31" fmla="*/ 1299 h 1833"/>
              <a:gd name="T32" fmla="*/ 124 w 238"/>
              <a:gd name="T33" fmla="*/ 1202 h 1833"/>
              <a:gd name="T34" fmla="*/ 191 w 238"/>
              <a:gd name="T35" fmla="*/ 1153 h 1833"/>
              <a:gd name="T36" fmla="*/ 191 w 238"/>
              <a:gd name="T37" fmla="*/ 1111 h 1833"/>
              <a:gd name="T38" fmla="*/ 124 w 238"/>
              <a:gd name="T39" fmla="*/ 1062 h 1833"/>
              <a:gd name="T40" fmla="*/ 191 w 238"/>
              <a:gd name="T41" fmla="*/ 1111 h 1833"/>
              <a:gd name="T42" fmla="*/ 124 w 238"/>
              <a:gd name="T43" fmla="*/ 1018 h 1833"/>
              <a:gd name="T44" fmla="*/ 191 w 238"/>
              <a:gd name="T45" fmla="*/ 965 h 1833"/>
              <a:gd name="T46" fmla="*/ 191 w 238"/>
              <a:gd name="T47" fmla="*/ 923 h 1833"/>
              <a:gd name="T48" fmla="*/ 124 w 238"/>
              <a:gd name="T49" fmla="*/ 878 h 1833"/>
              <a:gd name="T50" fmla="*/ 191 w 238"/>
              <a:gd name="T51" fmla="*/ 923 h 1833"/>
              <a:gd name="T52" fmla="*/ 124 w 238"/>
              <a:gd name="T53" fmla="*/ 834 h 1833"/>
              <a:gd name="T54" fmla="*/ 191 w 238"/>
              <a:gd name="T55" fmla="*/ 777 h 1833"/>
              <a:gd name="T56" fmla="*/ 191 w 238"/>
              <a:gd name="T57" fmla="*/ 734 h 1833"/>
              <a:gd name="T58" fmla="*/ 124 w 238"/>
              <a:gd name="T59" fmla="*/ 694 h 1833"/>
              <a:gd name="T60" fmla="*/ 191 w 238"/>
              <a:gd name="T61" fmla="*/ 734 h 1833"/>
              <a:gd name="T62" fmla="*/ 124 w 238"/>
              <a:gd name="T63" fmla="*/ 650 h 1833"/>
              <a:gd name="T64" fmla="*/ 191 w 238"/>
              <a:gd name="T65" fmla="*/ 588 h 1833"/>
              <a:gd name="T66" fmla="*/ 191 w 238"/>
              <a:gd name="T67" fmla="*/ 546 h 1833"/>
              <a:gd name="T68" fmla="*/ 124 w 238"/>
              <a:gd name="T69" fmla="*/ 510 h 1833"/>
              <a:gd name="T70" fmla="*/ 191 w 238"/>
              <a:gd name="T71" fmla="*/ 546 h 1833"/>
              <a:gd name="T72" fmla="*/ 124 w 238"/>
              <a:gd name="T73" fmla="*/ 467 h 1833"/>
              <a:gd name="T74" fmla="*/ 191 w 238"/>
              <a:gd name="T75" fmla="*/ 400 h 1833"/>
              <a:gd name="T76" fmla="*/ 191 w 238"/>
              <a:gd name="T77" fmla="*/ 358 h 1833"/>
              <a:gd name="T78" fmla="*/ 124 w 238"/>
              <a:gd name="T79" fmla="*/ 326 h 1833"/>
              <a:gd name="T80" fmla="*/ 191 w 238"/>
              <a:gd name="T81" fmla="*/ 358 h 1833"/>
              <a:gd name="T82" fmla="*/ 124 w 238"/>
              <a:gd name="T83" fmla="*/ 283 h 1833"/>
              <a:gd name="T84" fmla="*/ 191 w 238"/>
              <a:gd name="T85" fmla="*/ 212 h 1833"/>
              <a:gd name="T86" fmla="*/ 124 w 238"/>
              <a:gd name="T87" fmla="*/ 143 h 1833"/>
              <a:gd name="T88" fmla="*/ 191 w 238"/>
              <a:gd name="T89" fmla="*/ 170 h 1833"/>
              <a:gd name="T90" fmla="*/ 124 w 238"/>
              <a:gd name="T91" fmla="*/ 143 h 1833"/>
              <a:gd name="T92" fmla="*/ 191 w 238"/>
              <a:gd name="T93" fmla="*/ 1717 h 1833"/>
              <a:gd name="T94" fmla="*/ 124 w 238"/>
              <a:gd name="T95" fmla="*/ 1753 h 1833"/>
              <a:gd name="T96" fmla="*/ 83 w 238"/>
              <a:gd name="T97" fmla="*/ 291 h 1833"/>
              <a:gd name="T98" fmla="*/ 31 w 238"/>
              <a:gd name="T99" fmla="*/ 270 h 1833"/>
              <a:gd name="T100" fmla="*/ 83 w 238"/>
              <a:gd name="T101" fmla="*/ 291 h 1833"/>
              <a:gd name="T102" fmla="*/ 83 w 238"/>
              <a:gd name="T103" fmla="*/ 160 h 1833"/>
              <a:gd name="T104" fmla="*/ 31 w 238"/>
              <a:gd name="T105" fmla="*/ 219 h 1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8" h="1833">
                <a:moveTo>
                  <a:pt x="0" y="306"/>
                </a:moveTo>
                <a:cubicBezTo>
                  <a:pt x="101" y="338"/>
                  <a:pt x="101" y="338"/>
                  <a:pt x="101" y="338"/>
                </a:cubicBezTo>
                <a:cubicBezTo>
                  <a:pt x="101" y="1818"/>
                  <a:pt x="101" y="1818"/>
                  <a:pt x="101" y="1818"/>
                </a:cubicBezTo>
                <a:cubicBezTo>
                  <a:pt x="238" y="1833"/>
                  <a:pt x="238" y="1833"/>
                  <a:pt x="238" y="1833"/>
                </a:cubicBezTo>
                <a:cubicBezTo>
                  <a:pt x="238" y="0"/>
                  <a:pt x="238" y="0"/>
                  <a:pt x="238" y="0"/>
                </a:cubicBezTo>
                <a:cubicBezTo>
                  <a:pt x="0" y="116"/>
                  <a:pt x="0" y="116"/>
                  <a:pt x="0" y="116"/>
                </a:cubicBezTo>
                <a:lnTo>
                  <a:pt x="0" y="306"/>
                </a:lnTo>
                <a:close/>
                <a:moveTo>
                  <a:pt x="191" y="1675"/>
                </a:moveTo>
                <a:cubicBezTo>
                  <a:pt x="169" y="1670"/>
                  <a:pt x="146" y="1666"/>
                  <a:pt x="124" y="1661"/>
                </a:cubicBezTo>
                <a:cubicBezTo>
                  <a:pt x="124" y="1645"/>
                  <a:pt x="124" y="1629"/>
                  <a:pt x="124" y="1613"/>
                </a:cubicBezTo>
                <a:cubicBezTo>
                  <a:pt x="146" y="1616"/>
                  <a:pt x="169" y="1620"/>
                  <a:pt x="191" y="1623"/>
                </a:cubicBezTo>
                <a:cubicBezTo>
                  <a:pt x="191" y="1640"/>
                  <a:pt x="191" y="1658"/>
                  <a:pt x="191" y="1675"/>
                </a:cubicBezTo>
                <a:close/>
                <a:moveTo>
                  <a:pt x="191" y="1581"/>
                </a:moveTo>
                <a:cubicBezTo>
                  <a:pt x="169" y="1577"/>
                  <a:pt x="146" y="1573"/>
                  <a:pt x="124" y="1569"/>
                </a:cubicBezTo>
                <a:cubicBezTo>
                  <a:pt x="124" y="1553"/>
                  <a:pt x="124" y="1537"/>
                  <a:pt x="124" y="1521"/>
                </a:cubicBezTo>
                <a:cubicBezTo>
                  <a:pt x="146" y="1524"/>
                  <a:pt x="169" y="1526"/>
                  <a:pt x="191" y="1529"/>
                </a:cubicBezTo>
                <a:cubicBezTo>
                  <a:pt x="191" y="1546"/>
                  <a:pt x="191" y="1564"/>
                  <a:pt x="191" y="1581"/>
                </a:cubicBezTo>
                <a:close/>
                <a:moveTo>
                  <a:pt x="191" y="1487"/>
                </a:moveTo>
                <a:cubicBezTo>
                  <a:pt x="169" y="1484"/>
                  <a:pt x="146" y="1481"/>
                  <a:pt x="124" y="1477"/>
                </a:cubicBezTo>
                <a:cubicBezTo>
                  <a:pt x="124" y="1461"/>
                  <a:pt x="124" y="1445"/>
                  <a:pt x="124" y="1429"/>
                </a:cubicBezTo>
                <a:cubicBezTo>
                  <a:pt x="146" y="1431"/>
                  <a:pt x="169" y="1433"/>
                  <a:pt x="191" y="1435"/>
                </a:cubicBezTo>
                <a:cubicBezTo>
                  <a:pt x="191" y="1452"/>
                  <a:pt x="191" y="1470"/>
                  <a:pt x="191" y="1487"/>
                </a:cubicBezTo>
                <a:close/>
                <a:moveTo>
                  <a:pt x="191" y="1393"/>
                </a:moveTo>
                <a:cubicBezTo>
                  <a:pt x="169" y="1390"/>
                  <a:pt x="146" y="1388"/>
                  <a:pt x="124" y="1386"/>
                </a:cubicBezTo>
                <a:cubicBezTo>
                  <a:pt x="124" y="1369"/>
                  <a:pt x="124" y="1353"/>
                  <a:pt x="124" y="1337"/>
                </a:cubicBezTo>
                <a:cubicBezTo>
                  <a:pt x="146" y="1338"/>
                  <a:pt x="169" y="1340"/>
                  <a:pt x="191" y="1341"/>
                </a:cubicBezTo>
                <a:cubicBezTo>
                  <a:pt x="191" y="1358"/>
                  <a:pt x="191" y="1376"/>
                  <a:pt x="191" y="1393"/>
                </a:cubicBezTo>
                <a:close/>
                <a:moveTo>
                  <a:pt x="191" y="1299"/>
                </a:moveTo>
                <a:cubicBezTo>
                  <a:pt x="169" y="1297"/>
                  <a:pt x="146" y="1295"/>
                  <a:pt x="124" y="1294"/>
                </a:cubicBezTo>
                <a:cubicBezTo>
                  <a:pt x="124" y="1278"/>
                  <a:pt x="124" y="1261"/>
                  <a:pt x="124" y="1245"/>
                </a:cubicBezTo>
                <a:cubicBezTo>
                  <a:pt x="146" y="1246"/>
                  <a:pt x="169" y="1246"/>
                  <a:pt x="191" y="1247"/>
                </a:cubicBezTo>
                <a:cubicBezTo>
                  <a:pt x="191" y="1264"/>
                  <a:pt x="191" y="1281"/>
                  <a:pt x="191" y="1299"/>
                </a:cubicBezTo>
                <a:close/>
                <a:moveTo>
                  <a:pt x="191" y="1205"/>
                </a:moveTo>
                <a:cubicBezTo>
                  <a:pt x="169" y="1204"/>
                  <a:pt x="146" y="1203"/>
                  <a:pt x="124" y="1202"/>
                </a:cubicBezTo>
                <a:cubicBezTo>
                  <a:pt x="124" y="1186"/>
                  <a:pt x="124" y="1170"/>
                  <a:pt x="124" y="1153"/>
                </a:cubicBezTo>
                <a:cubicBezTo>
                  <a:pt x="146" y="1153"/>
                  <a:pt x="169" y="1153"/>
                  <a:pt x="191" y="1153"/>
                </a:cubicBezTo>
                <a:cubicBezTo>
                  <a:pt x="191" y="1170"/>
                  <a:pt x="191" y="1187"/>
                  <a:pt x="191" y="1205"/>
                </a:cubicBezTo>
                <a:close/>
                <a:moveTo>
                  <a:pt x="191" y="1111"/>
                </a:moveTo>
                <a:cubicBezTo>
                  <a:pt x="169" y="1110"/>
                  <a:pt x="146" y="1110"/>
                  <a:pt x="124" y="1110"/>
                </a:cubicBezTo>
                <a:cubicBezTo>
                  <a:pt x="124" y="1094"/>
                  <a:pt x="124" y="1078"/>
                  <a:pt x="124" y="1062"/>
                </a:cubicBezTo>
                <a:cubicBezTo>
                  <a:pt x="146" y="1061"/>
                  <a:pt x="169" y="1060"/>
                  <a:pt x="191" y="1059"/>
                </a:cubicBezTo>
                <a:cubicBezTo>
                  <a:pt x="191" y="1076"/>
                  <a:pt x="191" y="1093"/>
                  <a:pt x="191" y="1111"/>
                </a:cubicBezTo>
                <a:close/>
                <a:moveTo>
                  <a:pt x="191" y="1017"/>
                </a:moveTo>
                <a:cubicBezTo>
                  <a:pt x="169" y="1017"/>
                  <a:pt x="146" y="1018"/>
                  <a:pt x="124" y="1018"/>
                </a:cubicBezTo>
                <a:cubicBezTo>
                  <a:pt x="124" y="1002"/>
                  <a:pt x="124" y="986"/>
                  <a:pt x="124" y="970"/>
                </a:cubicBezTo>
                <a:cubicBezTo>
                  <a:pt x="146" y="968"/>
                  <a:pt x="169" y="966"/>
                  <a:pt x="191" y="965"/>
                </a:cubicBezTo>
                <a:cubicBezTo>
                  <a:pt x="191" y="982"/>
                  <a:pt x="191" y="999"/>
                  <a:pt x="191" y="1017"/>
                </a:cubicBezTo>
                <a:close/>
                <a:moveTo>
                  <a:pt x="191" y="923"/>
                </a:moveTo>
                <a:cubicBezTo>
                  <a:pt x="169" y="924"/>
                  <a:pt x="146" y="925"/>
                  <a:pt x="124" y="926"/>
                </a:cubicBezTo>
                <a:cubicBezTo>
                  <a:pt x="124" y="910"/>
                  <a:pt x="124" y="894"/>
                  <a:pt x="124" y="878"/>
                </a:cubicBezTo>
                <a:cubicBezTo>
                  <a:pt x="146" y="875"/>
                  <a:pt x="169" y="873"/>
                  <a:pt x="191" y="871"/>
                </a:cubicBezTo>
                <a:cubicBezTo>
                  <a:pt x="191" y="888"/>
                  <a:pt x="191" y="905"/>
                  <a:pt x="191" y="923"/>
                </a:cubicBezTo>
                <a:close/>
                <a:moveTo>
                  <a:pt x="191" y="828"/>
                </a:moveTo>
                <a:cubicBezTo>
                  <a:pt x="169" y="830"/>
                  <a:pt x="146" y="832"/>
                  <a:pt x="124" y="834"/>
                </a:cubicBezTo>
                <a:cubicBezTo>
                  <a:pt x="124" y="818"/>
                  <a:pt x="124" y="802"/>
                  <a:pt x="124" y="786"/>
                </a:cubicBezTo>
                <a:cubicBezTo>
                  <a:pt x="146" y="783"/>
                  <a:pt x="169" y="780"/>
                  <a:pt x="191" y="777"/>
                </a:cubicBezTo>
                <a:cubicBezTo>
                  <a:pt x="191" y="794"/>
                  <a:pt x="191" y="811"/>
                  <a:pt x="191" y="828"/>
                </a:cubicBezTo>
                <a:close/>
                <a:moveTo>
                  <a:pt x="191" y="734"/>
                </a:moveTo>
                <a:cubicBezTo>
                  <a:pt x="169" y="737"/>
                  <a:pt x="146" y="740"/>
                  <a:pt x="124" y="742"/>
                </a:cubicBezTo>
                <a:cubicBezTo>
                  <a:pt x="124" y="726"/>
                  <a:pt x="124" y="710"/>
                  <a:pt x="124" y="694"/>
                </a:cubicBezTo>
                <a:cubicBezTo>
                  <a:pt x="146" y="690"/>
                  <a:pt x="169" y="686"/>
                  <a:pt x="191" y="682"/>
                </a:cubicBezTo>
                <a:cubicBezTo>
                  <a:pt x="191" y="700"/>
                  <a:pt x="191" y="717"/>
                  <a:pt x="191" y="734"/>
                </a:cubicBezTo>
                <a:close/>
                <a:moveTo>
                  <a:pt x="191" y="640"/>
                </a:moveTo>
                <a:cubicBezTo>
                  <a:pt x="169" y="644"/>
                  <a:pt x="146" y="647"/>
                  <a:pt x="124" y="650"/>
                </a:cubicBezTo>
                <a:cubicBezTo>
                  <a:pt x="124" y="634"/>
                  <a:pt x="124" y="618"/>
                  <a:pt x="124" y="602"/>
                </a:cubicBezTo>
                <a:cubicBezTo>
                  <a:pt x="146" y="598"/>
                  <a:pt x="169" y="593"/>
                  <a:pt x="191" y="588"/>
                </a:cubicBezTo>
                <a:cubicBezTo>
                  <a:pt x="191" y="606"/>
                  <a:pt x="191" y="623"/>
                  <a:pt x="191" y="640"/>
                </a:cubicBezTo>
                <a:close/>
                <a:moveTo>
                  <a:pt x="191" y="546"/>
                </a:moveTo>
                <a:cubicBezTo>
                  <a:pt x="169" y="550"/>
                  <a:pt x="146" y="554"/>
                  <a:pt x="124" y="559"/>
                </a:cubicBezTo>
                <a:cubicBezTo>
                  <a:pt x="124" y="542"/>
                  <a:pt x="124" y="526"/>
                  <a:pt x="124" y="510"/>
                </a:cubicBezTo>
                <a:cubicBezTo>
                  <a:pt x="146" y="505"/>
                  <a:pt x="169" y="500"/>
                  <a:pt x="191" y="494"/>
                </a:cubicBezTo>
                <a:cubicBezTo>
                  <a:pt x="191" y="512"/>
                  <a:pt x="191" y="529"/>
                  <a:pt x="191" y="546"/>
                </a:cubicBezTo>
                <a:close/>
                <a:moveTo>
                  <a:pt x="191" y="452"/>
                </a:moveTo>
                <a:cubicBezTo>
                  <a:pt x="169" y="457"/>
                  <a:pt x="146" y="462"/>
                  <a:pt x="124" y="467"/>
                </a:cubicBezTo>
                <a:cubicBezTo>
                  <a:pt x="124" y="451"/>
                  <a:pt x="124" y="434"/>
                  <a:pt x="124" y="418"/>
                </a:cubicBezTo>
                <a:cubicBezTo>
                  <a:pt x="146" y="412"/>
                  <a:pt x="169" y="406"/>
                  <a:pt x="191" y="400"/>
                </a:cubicBezTo>
                <a:cubicBezTo>
                  <a:pt x="191" y="418"/>
                  <a:pt x="191" y="435"/>
                  <a:pt x="191" y="452"/>
                </a:cubicBezTo>
                <a:close/>
                <a:moveTo>
                  <a:pt x="191" y="358"/>
                </a:moveTo>
                <a:cubicBezTo>
                  <a:pt x="169" y="364"/>
                  <a:pt x="146" y="369"/>
                  <a:pt x="124" y="375"/>
                </a:cubicBezTo>
                <a:cubicBezTo>
                  <a:pt x="124" y="359"/>
                  <a:pt x="124" y="343"/>
                  <a:pt x="124" y="326"/>
                </a:cubicBezTo>
                <a:cubicBezTo>
                  <a:pt x="146" y="320"/>
                  <a:pt x="169" y="313"/>
                  <a:pt x="191" y="306"/>
                </a:cubicBezTo>
                <a:cubicBezTo>
                  <a:pt x="191" y="323"/>
                  <a:pt x="191" y="341"/>
                  <a:pt x="191" y="358"/>
                </a:cubicBezTo>
                <a:close/>
                <a:moveTo>
                  <a:pt x="191" y="264"/>
                </a:moveTo>
                <a:cubicBezTo>
                  <a:pt x="169" y="270"/>
                  <a:pt x="146" y="277"/>
                  <a:pt x="124" y="283"/>
                </a:cubicBezTo>
                <a:cubicBezTo>
                  <a:pt x="124" y="267"/>
                  <a:pt x="124" y="251"/>
                  <a:pt x="124" y="235"/>
                </a:cubicBezTo>
                <a:cubicBezTo>
                  <a:pt x="146" y="227"/>
                  <a:pt x="169" y="220"/>
                  <a:pt x="191" y="212"/>
                </a:cubicBezTo>
                <a:cubicBezTo>
                  <a:pt x="191" y="229"/>
                  <a:pt x="191" y="247"/>
                  <a:pt x="191" y="264"/>
                </a:cubicBezTo>
                <a:close/>
                <a:moveTo>
                  <a:pt x="124" y="143"/>
                </a:moveTo>
                <a:cubicBezTo>
                  <a:pt x="191" y="118"/>
                  <a:pt x="191" y="118"/>
                  <a:pt x="191" y="118"/>
                </a:cubicBezTo>
                <a:cubicBezTo>
                  <a:pt x="191" y="170"/>
                  <a:pt x="191" y="170"/>
                  <a:pt x="191" y="170"/>
                </a:cubicBezTo>
                <a:cubicBezTo>
                  <a:pt x="124" y="191"/>
                  <a:pt x="124" y="191"/>
                  <a:pt x="124" y="191"/>
                </a:cubicBezTo>
                <a:lnTo>
                  <a:pt x="124" y="143"/>
                </a:lnTo>
                <a:close/>
                <a:moveTo>
                  <a:pt x="124" y="1705"/>
                </a:moveTo>
                <a:cubicBezTo>
                  <a:pt x="191" y="1717"/>
                  <a:pt x="191" y="1717"/>
                  <a:pt x="191" y="1717"/>
                </a:cubicBezTo>
                <a:cubicBezTo>
                  <a:pt x="191" y="1769"/>
                  <a:pt x="191" y="1769"/>
                  <a:pt x="191" y="1769"/>
                </a:cubicBezTo>
                <a:cubicBezTo>
                  <a:pt x="124" y="1753"/>
                  <a:pt x="124" y="1753"/>
                  <a:pt x="124" y="1753"/>
                </a:cubicBezTo>
                <a:lnTo>
                  <a:pt x="124" y="1705"/>
                </a:lnTo>
                <a:close/>
                <a:moveTo>
                  <a:pt x="83" y="291"/>
                </a:moveTo>
                <a:cubicBezTo>
                  <a:pt x="65" y="297"/>
                  <a:pt x="48" y="302"/>
                  <a:pt x="31" y="308"/>
                </a:cubicBezTo>
                <a:cubicBezTo>
                  <a:pt x="31" y="295"/>
                  <a:pt x="31" y="283"/>
                  <a:pt x="31" y="270"/>
                </a:cubicBezTo>
                <a:cubicBezTo>
                  <a:pt x="48" y="264"/>
                  <a:pt x="65" y="257"/>
                  <a:pt x="83" y="251"/>
                </a:cubicBezTo>
                <a:cubicBezTo>
                  <a:pt x="83" y="264"/>
                  <a:pt x="83" y="278"/>
                  <a:pt x="83" y="291"/>
                </a:cubicBezTo>
                <a:close/>
                <a:moveTo>
                  <a:pt x="31" y="182"/>
                </a:moveTo>
                <a:cubicBezTo>
                  <a:pt x="83" y="160"/>
                  <a:pt x="83" y="160"/>
                  <a:pt x="83" y="160"/>
                </a:cubicBezTo>
                <a:cubicBezTo>
                  <a:pt x="83" y="201"/>
                  <a:pt x="83" y="201"/>
                  <a:pt x="83" y="201"/>
                </a:cubicBezTo>
                <a:cubicBezTo>
                  <a:pt x="31" y="219"/>
                  <a:pt x="31" y="219"/>
                  <a:pt x="31" y="219"/>
                </a:cubicBezTo>
                <a:lnTo>
                  <a:pt x="31" y="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54065" y="1792676"/>
            <a:ext cx="492159" cy="4166515"/>
          </a:xfrm>
          <a:custGeom>
            <a:avLst/>
            <a:gdLst>
              <a:gd name="T0" fmla="*/ 0 w 217"/>
              <a:gd name="T1" fmla="*/ 0 h 1836"/>
              <a:gd name="T2" fmla="*/ 0 w 217"/>
              <a:gd name="T3" fmla="*/ 1836 h 1836"/>
              <a:gd name="T4" fmla="*/ 217 w 217"/>
              <a:gd name="T5" fmla="*/ 1776 h 1836"/>
              <a:gd name="T6" fmla="*/ 217 w 217"/>
              <a:gd name="T7" fmla="*/ 73 h 1836"/>
              <a:gd name="T8" fmla="*/ 0 w 217"/>
              <a:gd name="T9" fmla="*/ 0 h 1836"/>
              <a:gd name="T10" fmla="*/ 166 w 217"/>
              <a:gd name="T11" fmla="*/ 1705 h 1836"/>
              <a:gd name="T12" fmla="*/ 43 w 217"/>
              <a:gd name="T13" fmla="*/ 1738 h 1836"/>
              <a:gd name="T14" fmla="*/ 43 w 217"/>
              <a:gd name="T15" fmla="*/ 1689 h 1836"/>
              <a:gd name="T16" fmla="*/ 166 w 217"/>
              <a:gd name="T17" fmla="*/ 1666 h 1836"/>
              <a:gd name="T18" fmla="*/ 166 w 217"/>
              <a:gd name="T19" fmla="*/ 1705 h 1836"/>
              <a:gd name="T20" fmla="*/ 166 w 217"/>
              <a:gd name="T21" fmla="*/ 1536 h 1836"/>
              <a:gd name="T22" fmla="*/ 43 w 217"/>
              <a:gd name="T23" fmla="*/ 1562 h 1836"/>
              <a:gd name="T24" fmla="*/ 43 w 217"/>
              <a:gd name="T25" fmla="*/ 1513 h 1836"/>
              <a:gd name="T26" fmla="*/ 166 w 217"/>
              <a:gd name="T27" fmla="*/ 1496 h 1836"/>
              <a:gd name="T28" fmla="*/ 166 w 217"/>
              <a:gd name="T29" fmla="*/ 1536 h 1836"/>
              <a:gd name="T30" fmla="*/ 166 w 217"/>
              <a:gd name="T31" fmla="*/ 1366 h 1836"/>
              <a:gd name="T32" fmla="*/ 43 w 217"/>
              <a:gd name="T33" fmla="*/ 1385 h 1836"/>
              <a:gd name="T34" fmla="*/ 43 w 217"/>
              <a:gd name="T35" fmla="*/ 1336 h 1836"/>
              <a:gd name="T36" fmla="*/ 166 w 217"/>
              <a:gd name="T37" fmla="*/ 1326 h 1836"/>
              <a:gd name="T38" fmla="*/ 166 w 217"/>
              <a:gd name="T39" fmla="*/ 1366 h 1836"/>
              <a:gd name="T40" fmla="*/ 166 w 217"/>
              <a:gd name="T41" fmla="*/ 1197 h 1836"/>
              <a:gd name="T42" fmla="*/ 43 w 217"/>
              <a:gd name="T43" fmla="*/ 1209 h 1836"/>
              <a:gd name="T44" fmla="*/ 43 w 217"/>
              <a:gd name="T45" fmla="*/ 1160 h 1836"/>
              <a:gd name="T46" fmla="*/ 166 w 217"/>
              <a:gd name="T47" fmla="*/ 1156 h 1836"/>
              <a:gd name="T48" fmla="*/ 166 w 217"/>
              <a:gd name="T49" fmla="*/ 1197 h 1836"/>
              <a:gd name="T50" fmla="*/ 166 w 217"/>
              <a:gd name="T51" fmla="*/ 1027 h 1836"/>
              <a:gd name="T52" fmla="*/ 43 w 217"/>
              <a:gd name="T53" fmla="*/ 1032 h 1836"/>
              <a:gd name="T54" fmla="*/ 43 w 217"/>
              <a:gd name="T55" fmla="*/ 983 h 1836"/>
              <a:gd name="T56" fmla="*/ 166 w 217"/>
              <a:gd name="T57" fmla="*/ 986 h 1836"/>
              <a:gd name="T58" fmla="*/ 166 w 217"/>
              <a:gd name="T59" fmla="*/ 1027 h 1836"/>
              <a:gd name="T60" fmla="*/ 166 w 217"/>
              <a:gd name="T61" fmla="*/ 858 h 1836"/>
              <a:gd name="T62" fmla="*/ 43 w 217"/>
              <a:gd name="T63" fmla="*/ 856 h 1836"/>
              <a:gd name="T64" fmla="*/ 43 w 217"/>
              <a:gd name="T65" fmla="*/ 807 h 1836"/>
              <a:gd name="T66" fmla="*/ 166 w 217"/>
              <a:gd name="T67" fmla="*/ 815 h 1836"/>
              <a:gd name="T68" fmla="*/ 166 w 217"/>
              <a:gd name="T69" fmla="*/ 858 h 1836"/>
              <a:gd name="T70" fmla="*/ 166 w 217"/>
              <a:gd name="T71" fmla="*/ 688 h 1836"/>
              <a:gd name="T72" fmla="*/ 43 w 217"/>
              <a:gd name="T73" fmla="*/ 679 h 1836"/>
              <a:gd name="T74" fmla="*/ 43 w 217"/>
              <a:gd name="T75" fmla="*/ 630 h 1836"/>
              <a:gd name="T76" fmla="*/ 166 w 217"/>
              <a:gd name="T77" fmla="*/ 645 h 1836"/>
              <a:gd name="T78" fmla="*/ 166 w 217"/>
              <a:gd name="T79" fmla="*/ 688 h 1836"/>
              <a:gd name="T80" fmla="*/ 166 w 217"/>
              <a:gd name="T81" fmla="*/ 519 h 1836"/>
              <a:gd name="T82" fmla="*/ 43 w 217"/>
              <a:gd name="T83" fmla="*/ 502 h 1836"/>
              <a:gd name="T84" fmla="*/ 43 w 217"/>
              <a:gd name="T85" fmla="*/ 454 h 1836"/>
              <a:gd name="T86" fmla="*/ 166 w 217"/>
              <a:gd name="T87" fmla="*/ 475 h 1836"/>
              <a:gd name="T88" fmla="*/ 166 w 217"/>
              <a:gd name="T89" fmla="*/ 519 h 1836"/>
              <a:gd name="T90" fmla="*/ 166 w 217"/>
              <a:gd name="T91" fmla="*/ 349 h 1836"/>
              <a:gd name="T92" fmla="*/ 43 w 217"/>
              <a:gd name="T93" fmla="*/ 326 h 1836"/>
              <a:gd name="T94" fmla="*/ 43 w 217"/>
              <a:gd name="T95" fmla="*/ 277 h 1836"/>
              <a:gd name="T96" fmla="*/ 166 w 217"/>
              <a:gd name="T97" fmla="*/ 305 h 1836"/>
              <a:gd name="T98" fmla="*/ 166 w 217"/>
              <a:gd name="T99" fmla="*/ 349 h 1836"/>
              <a:gd name="T100" fmla="*/ 166 w 217"/>
              <a:gd name="T101" fmla="*/ 180 h 1836"/>
              <a:gd name="T102" fmla="*/ 43 w 217"/>
              <a:gd name="T103" fmla="*/ 150 h 1836"/>
              <a:gd name="T104" fmla="*/ 43 w 217"/>
              <a:gd name="T105" fmla="*/ 101 h 1836"/>
              <a:gd name="T106" fmla="*/ 166 w 217"/>
              <a:gd name="T107" fmla="*/ 135 h 1836"/>
              <a:gd name="T108" fmla="*/ 166 w 217"/>
              <a:gd name="T109" fmla="*/ 180 h 1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7" h="1836">
                <a:moveTo>
                  <a:pt x="0" y="0"/>
                </a:moveTo>
                <a:cubicBezTo>
                  <a:pt x="0" y="1836"/>
                  <a:pt x="0" y="1836"/>
                  <a:pt x="0" y="1836"/>
                </a:cubicBezTo>
                <a:cubicBezTo>
                  <a:pt x="217" y="1776"/>
                  <a:pt x="217" y="1776"/>
                  <a:pt x="217" y="1776"/>
                </a:cubicBezTo>
                <a:cubicBezTo>
                  <a:pt x="217" y="73"/>
                  <a:pt x="217" y="73"/>
                  <a:pt x="217" y="73"/>
                </a:cubicBezTo>
                <a:lnTo>
                  <a:pt x="0" y="0"/>
                </a:lnTo>
                <a:close/>
                <a:moveTo>
                  <a:pt x="166" y="1705"/>
                </a:moveTo>
                <a:cubicBezTo>
                  <a:pt x="43" y="1738"/>
                  <a:pt x="43" y="1738"/>
                  <a:pt x="43" y="1738"/>
                </a:cubicBezTo>
                <a:cubicBezTo>
                  <a:pt x="43" y="1689"/>
                  <a:pt x="43" y="1689"/>
                  <a:pt x="43" y="1689"/>
                </a:cubicBezTo>
                <a:cubicBezTo>
                  <a:pt x="166" y="1666"/>
                  <a:pt x="166" y="1666"/>
                  <a:pt x="166" y="1666"/>
                </a:cubicBezTo>
                <a:lnTo>
                  <a:pt x="166" y="1705"/>
                </a:lnTo>
                <a:close/>
                <a:moveTo>
                  <a:pt x="166" y="1536"/>
                </a:moveTo>
                <a:cubicBezTo>
                  <a:pt x="125" y="1544"/>
                  <a:pt x="84" y="1553"/>
                  <a:pt x="43" y="1562"/>
                </a:cubicBezTo>
                <a:cubicBezTo>
                  <a:pt x="43" y="1545"/>
                  <a:pt x="43" y="1529"/>
                  <a:pt x="43" y="1513"/>
                </a:cubicBezTo>
                <a:cubicBezTo>
                  <a:pt x="84" y="1507"/>
                  <a:pt x="125" y="1502"/>
                  <a:pt x="166" y="1496"/>
                </a:cubicBezTo>
                <a:cubicBezTo>
                  <a:pt x="166" y="1509"/>
                  <a:pt x="166" y="1522"/>
                  <a:pt x="166" y="1536"/>
                </a:cubicBezTo>
                <a:close/>
                <a:moveTo>
                  <a:pt x="166" y="1366"/>
                </a:moveTo>
                <a:cubicBezTo>
                  <a:pt x="125" y="1372"/>
                  <a:pt x="84" y="1379"/>
                  <a:pt x="43" y="1385"/>
                </a:cubicBezTo>
                <a:cubicBezTo>
                  <a:pt x="43" y="1369"/>
                  <a:pt x="43" y="1353"/>
                  <a:pt x="43" y="1336"/>
                </a:cubicBezTo>
                <a:cubicBezTo>
                  <a:pt x="84" y="1333"/>
                  <a:pt x="125" y="1329"/>
                  <a:pt x="166" y="1326"/>
                </a:cubicBezTo>
                <a:cubicBezTo>
                  <a:pt x="166" y="1339"/>
                  <a:pt x="166" y="1353"/>
                  <a:pt x="166" y="1366"/>
                </a:cubicBezTo>
                <a:close/>
                <a:moveTo>
                  <a:pt x="166" y="1197"/>
                </a:moveTo>
                <a:cubicBezTo>
                  <a:pt x="125" y="1201"/>
                  <a:pt x="84" y="1205"/>
                  <a:pt x="43" y="1209"/>
                </a:cubicBezTo>
                <a:cubicBezTo>
                  <a:pt x="43" y="1192"/>
                  <a:pt x="43" y="1176"/>
                  <a:pt x="43" y="1160"/>
                </a:cubicBezTo>
                <a:cubicBezTo>
                  <a:pt x="84" y="1159"/>
                  <a:pt x="125" y="1157"/>
                  <a:pt x="166" y="1156"/>
                </a:cubicBezTo>
                <a:cubicBezTo>
                  <a:pt x="166" y="1169"/>
                  <a:pt x="166" y="1183"/>
                  <a:pt x="166" y="1197"/>
                </a:cubicBezTo>
                <a:close/>
                <a:moveTo>
                  <a:pt x="166" y="1027"/>
                </a:moveTo>
                <a:cubicBezTo>
                  <a:pt x="125" y="1029"/>
                  <a:pt x="84" y="1030"/>
                  <a:pt x="43" y="1032"/>
                </a:cubicBezTo>
                <a:cubicBezTo>
                  <a:pt x="43" y="1016"/>
                  <a:pt x="43" y="1000"/>
                  <a:pt x="43" y="983"/>
                </a:cubicBezTo>
                <a:cubicBezTo>
                  <a:pt x="84" y="984"/>
                  <a:pt x="125" y="985"/>
                  <a:pt x="166" y="986"/>
                </a:cubicBezTo>
                <a:cubicBezTo>
                  <a:pt x="166" y="999"/>
                  <a:pt x="166" y="1013"/>
                  <a:pt x="166" y="1027"/>
                </a:cubicBezTo>
                <a:close/>
                <a:moveTo>
                  <a:pt x="166" y="858"/>
                </a:moveTo>
                <a:cubicBezTo>
                  <a:pt x="125" y="857"/>
                  <a:pt x="84" y="856"/>
                  <a:pt x="43" y="856"/>
                </a:cubicBezTo>
                <a:cubicBezTo>
                  <a:pt x="43" y="839"/>
                  <a:pt x="43" y="823"/>
                  <a:pt x="43" y="807"/>
                </a:cubicBezTo>
                <a:cubicBezTo>
                  <a:pt x="84" y="810"/>
                  <a:pt x="125" y="813"/>
                  <a:pt x="166" y="815"/>
                </a:cubicBezTo>
                <a:cubicBezTo>
                  <a:pt x="166" y="830"/>
                  <a:pt x="166" y="844"/>
                  <a:pt x="166" y="858"/>
                </a:cubicBezTo>
                <a:close/>
                <a:moveTo>
                  <a:pt x="166" y="688"/>
                </a:moveTo>
                <a:cubicBezTo>
                  <a:pt x="125" y="685"/>
                  <a:pt x="84" y="682"/>
                  <a:pt x="43" y="679"/>
                </a:cubicBezTo>
                <a:cubicBezTo>
                  <a:pt x="43" y="663"/>
                  <a:pt x="43" y="647"/>
                  <a:pt x="43" y="630"/>
                </a:cubicBezTo>
                <a:cubicBezTo>
                  <a:pt x="84" y="635"/>
                  <a:pt x="125" y="640"/>
                  <a:pt x="166" y="645"/>
                </a:cubicBezTo>
                <a:cubicBezTo>
                  <a:pt x="166" y="660"/>
                  <a:pt x="166" y="674"/>
                  <a:pt x="166" y="688"/>
                </a:cubicBezTo>
                <a:close/>
                <a:moveTo>
                  <a:pt x="166" y="519"/>
                </a:moveTo>
                <a:cubicBezTo>
                  <a:pt x="125" y="513"/>
                  <a:pt x="84" y="508"/>
                  <a:pt x="43" y="502"/>
                </a:cubicBezTo>
                <a:cubicBezTo>
                  <a:pt x="43" y="486"/>
                  <a:pt x="43" y="470"/>
                  <a:pt x="43" y="454"/>
                </a:cubicBezTo>
                <a:cubicBezTo>
                  <a:pt x="84" y="461"/>
                  <a:pt x="125" y="468"/>
                  <a:pt x="166" y="475"/>
                </a:cubicBezTo>
                <a:cubicBezTo>
                  <a:pt x="166" y="490"/>
                  <a:pt x="166" y="504"/>
                  <a:pt x="166" y="519"/>
                </a:cubicBezTo>
                <a:close/>
                <a:moveTo>
                  <a:pt x="166" y="349"/>
                </a:moveTo>
                <a:cubicBezTo>
                  <a:pt x="125" y="342"/>
                  <a:pt x="84" y="334"/>
                  <a:pt x="43" y="326"/>
                </a:cubicBezTo>
                <a:cubicBezTo>
                  <a:pt x="43" y="310"/>
                  <a:pt x="43" y="294"/>
                  <a:pt x="43" y="277"/>
                </a:cubicBezTo>
                <a:cubicBezTo>
                  <a:pt x="84" y="287"/>
                  <a:pt x="125" y="296"/>
                  <a:pt x="166" y="305"/>
                </a:cubicBezTo>
                <a:cubicBezTo>
                  <a:pt x="166" y="320"/>
                  <a:pt x="166" y="335"/>
                  <a:pt x="166" y="349"/>
                </a:cubicBezTo>
                <a:close/>
                <a:moveTo>
                  <a:pt x="166" y="18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166" y="135"/>
                  <a:pt x="166" y="135"/>
                  <a:pt x="166" y="135"/>
                </a:cubicBezTo>
                <a:lnTo>
                  <a:pt x="166" y="18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16101" y="2420826"/>
            <a:ext cx="470141" cy="3616074"/>
          </a:xfrm>
          <a:custGeom>
            <a:avLst/>
            <a:gdLst>
              <a:gd name="T0" fmla="*/ 207 w 207"/>
              <a:gd name="T1" fmla="*/ 1543 h 1593"/>
              <a:gd name="T2" fmla="*/ 0 w 207"/>
              <a:gd name="T3" fmla="*/ 0 h 1593"/>
              <a:gd name="T4" fmla="*/ 29 w 207"/>
              <a:gd name="T5" fmla="*/ 94 h 1593"/>
              <a:gd name="T6" fmla="*/ 180 w 207"/>
              <a:gd name="T7" fmla="*/ 179 h 1593"/>
              <a:gd name="T8" fmla="*/ 29 w 207"/>
              <a:gd name="T9" fmla="*/ 94 h 1593"/>
              <a:gd name="T10" fmla="*/ 180 w 207"/>
              <a:gd name="T11" fmla="*/ 241 h 1593"/>
              <a:gd name="T12" fmla="*/ 29 w 207"/>
              <a:gd name="T13" fmla="*/ 241 h 1593"/>
              <a:gd name="T14" fmla="*/ 29 w 207"/>
              <a:gd name="T15" fmla="*/ 306 h 1593"/>
              <a:gd name="T16" fmla="*/ 180 w 207"/>
              <a:gd name="T17" fmla="*/ 378 h 1593"/>
              <a:gd name="T18" fmla="*/ 29 w 207"/>
              <a:gd name="T19" fmla="*/ 306 h 1593"/>
              <a:gd name="T20" fmla="*/ 180 w 207"/>
              <a:gd name="T21" fmla="*/ 441 h 1593"/>
              <a:gd name="T22" fmla="*/ 29 w 207"/>
              <a:gd name="T23" fmla="*/ 454 h 1593"/>
              <a:gd name="T24" fmla="*/ 29 w 207"/>
              <a:gd name="T25" fmla="*/ 519 h 1593"/>
              <a:gd name="T26" fmla="*/ 180 w 207"/>
              <a:gd name="T27" fmla="*/ 578 h 1593"/>
              <a:gd name="T28" fmla="*/ 29 w 207"/>
              <a:gd name="T29" fmla="*/ 519 h 1593"/>
              <a:gd name="T30" fmla="*/ 180 w 207"/>
              <a:gd name="T31" fmla="*/ 641 h 1593"/>
              <a:gd name="T32" fmla="*/ 29 w 207"/>
              <a:gd name="T33" fmla="*/ 666 h 1593"/>
              <a:gd name="T34" fmla="*/ 29 w 207"/>
              <a:gd name="T35" fmla="*/ 731 h 1593"/>
              <a:gd name="T36" fmla="*/ 180 w 207"/>
              <a:gd name="T37" fmla="*/ 777 h 1593"/>
              <a:gd name="T38" fmla="*/ 29 w 207"/>
              <a:gd name="T39" fmla="*/ 731 h 1593"/>
              <a:gd name="T40" fmla="*/ 180 w 207"/>
              <a:gd name="T41" fmla="*/ 841 h 1593"/>
              <a:gd name="T42" fmla="*/ 29 w 207"/>
              <a:gd name="T43" fmla="*/ 878 h 1593"/>
              <a:gd name="T44" fmla="*/ 29 w 207"/>
              <a:gd name="T45" fmla="*/ 943 h 1593"/>
              <a:gd name="T46" fmla="*/ 180 w 207"/>
              <a:gd name="T47" fmla="*/ 976 h 1593"/>
              <a:gd name="T48" fmla="*/ 29 w 207"/>
              <a:gd name="T49" fmla="*/ 943 h 1593"/>
              <a:gd name="T50" fmla="*/ 180 w 207"/>
              <a:gd name="T51" fmla="*/ 1041 h 1593"/>
              <a:gd name="T52" fmla="*/ 29 w 207"/>
              <a:gd name="T53" fmla="*/ 1091 h 1593"/>
              <a:gd name="T54" fmla="*/ 29 w 207"/>
              <a:gd name="T55" fmla="*/ 1156 h 1593"/>
              <a:gd name="T56" fmla="*/ 180 w 207"/>
              <a:gd name="T57" fmla="*/ 1175 h 1593"/>
              <a:gd name="T58" fmla="*/ 29 w 207"/>
              <a:gd name="T59" fmla="*/ 1156 h 1593"/>
              <a:gd name="T60" fmla="*/ 180 w 207"/>
              <a:gd name="T61" fmla="*/ 1241 h 1593"/>
              <a:gd name="T62" fmla="*/ 29 w 207"/>
              <a:gd name="T63" fmla="*/ 1303 h 1593"/>
              <a:gd name="T64" fmla="*/ 29 w 207"/>
              <a:gd name="T65" fmla="*/ 1368 h 1593"/>
              <a:gd name="T66" fmla="*/ 180 w 207"/>
              <a:gd name="T67" fmla="*/ 1375 h 1593"/>
              <a:gd name="T68" fmla="*/ 29 w 207"/>
              <a:gd name="T69" fmla="*/ 1368 h 1593"/>
              <a:gd name="T70" fmla="*/ 180 w 207"/>
              <a:gd name="T71" fmla="*/ 1441 h 1593"/>
              <a:gd name="T72" fmla="*/ 29 w 207"/>
              <a:gd name="T73" fmla="*/ 1515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7" h="1593">
                <a:moveTo>
                  <a:pt x="0" y="1593"/>
                </a:moveTo>
                <a:cubicBezTo>
                  <a:pt x="207" y="1543"/>
                  <a:pt x="207" y="1543"/>
                  <a:pt x="207" y="1543"/>
                </a:cubicBezTo>
                <a:cubicBezTo>
                  <a:pt x="207" y="68"/>
                  <a:pt x="207" y="68"/>
                  <a:pt x="207" y="68"/>
                </a:cubicBezTo>
                <a:cubicBezTo>
                  <a:pt x="0" y="0"/>
                  <a:pt x="0" y="0"/>
                  <a:pt x="0" y="0"/>
                </a:cubicBezTo>
                <a:lnTo>
                  <a:pt x="0" y="1593"/>
                </a:lnTo>
                <a:close/>
                <a:moveTo>
                  <a:pt x="29" y="94"/>
                </a:moveTo>
                <a:cubicBezTo>
                  <a:pt x="180" y="141"/>
                  <a:pt x="180" y="141"/>
                  <a:pt x="180" y="141"/>
                </a:cubicBezTo>
                <a:cubicBezTo>
                  <a:pt x="180" y="179"/>
                  <a:pt x="180" y="179"/>
                  <a:pt x="180" y="179"/>
                </a:cubicBezTo>
                <a:cubicBezTo>
                  <a:pt x="29" y="135"/>
                  <a:pt x="29" y="135"/>
                  <a:pt x="29" y="135"/>
                </a:cubicBezTo>
                <a:lnTo>
                  <a:pt x="29" y="94"/>
                </a:lnTo>
                <a:close/>
                <a:moveTo>
                  <a:pt x="29" y="200"/>
                </a:moveTo>
                <a:cubicBezTo>
                  <a:pt x="79" y="214"/>
                  <a:pt x="130" y="228"/>
                  <a:pt x="180" y="241"/>
                </a:cubicBezTo>
                <a:cubicBezTo>
                  <a:pt x="180" y="254"/>
                  <a:pt x="180" y="266"/>
                  <a:pt x="180" y="279"/>
                </a:cubicBezTo>
                <a:cubicBezTo>
                  <a:pt x="130" y="266"/>
                  <a:pt x="79" y="254"/>
                  <a:pt x="29" y="241"/>
                </a:cubicBezTo>
                <a:cubicBezTo>
                  <a:pt x="29" y="228"/>
                  <a:pt x="29" y="214"/>
                  <a:pt x="29" y="200"/>
                </a:cubicBezTo>
                <a:close/>
                <a:moveTo>
                  <a:pt x="29" y="306"/>
                </a:moveTo>
                <a:cubicBezTo>
                  <a:pt x="79" y="318"/>
                  <a:pt x="130" y="330"/>
                  <a:pt x="180" y="341"/>
                </a:cubicBezTo>
                <a:cubicBezTo>
                  <a:pt x="180" y="354"/>
                  <a:pt x="180" y="366"/>
                  <a:pt x="180" y="378"/>
                </a:cubicBezTo>
                <a:cubicBezTo>
                  <a:pt x="130" y="368"/>
                  <a:pt x="79" y="358"/>
                  <a:pt x="29" y="348"/>
                </a:cubicBezTo>
                <a:cubicBezTo>
                  <a:pt x="29" y="334"/>
                  <a:pt x="29" y="320"/>
                  <a:pt x="29" y="306"/>
                </a:cubicBezTo>
                <a:close/>
                <a:moveTo>
                  <a:pt x="29" y="413"/>
                </a:moveTo>
                <a:cubicBezTo>
                  <a:pt x="79" y="422"/>
                  <a:pt x="130" y="432"/>
                  <a:pt x="180" y="441"/>
                </a:cubicBezTo>
                <a:cubicBezTo>
                  <a:pt x="180" y="453"/>
                  <a:pt x="180" y="466"/>
                  <a:pt x="180" y="478"/>
                </a:cubicBezTo>
                <a:cubicBezTo>
                  <a:pt x="130" y="470"/>
                  <a:pt x="79" y="462"/>
                  <a:pt x="29" y="454"/>
                </a:cubicBezTo>
                <a:cubicBezTo>
                  <a:pt x="29" y="440"/>
                  <a:pt x="29" y="426"/>
                  <a:pt x="29" y="413"/>
                </a:cubicBezTo>
                <a:close/>
                <a:moveTo>
                  <a:pt x="29" y="519"/>
                </a:moveTo>
                <a:cubicBezTo>
                  <a:pt x="79" y="526"/>
                  <a:pt x="130" y="534"/>
                  <a:pt x="180" y="541"/>
                </a:cubicBezTo>
                <a:cubicBezTo>
                  <a:pt x="180" y="553"/>
                  <a:pt x="180" y="565"/>
                  <a:pt x="180" y="578"/>
                </a:cubicBezTo>
                <a:cubicBezTo>
                  <a:pt x="130" y="572"/>
                  <a:pt x="79" y="566"/>
                  <a:pt x="29" y="560"/>
                </a:cubicBezTo>
                <a:cubicBezTo>
                  <a:pt x="29" y="546"/>
                  <a:pt x="29" y="532"/>
                  <a:pt x="29" y="519"/>
                </a:cubicBezTo>
                <a:close/>
                <a:moveTo>
                  <a:pt x="29" y="625"/>
                </a:moveTo>
                <a:cubicBezTo>
                  <a:pt x="79" y="630"/>
                  <a:pt x="130" y="636"/>
                  <a:pt x="180" y="641"/>
                </a:cubicBezTo>
                <a:cubicBezTo>
                  <a:pt x="180" y="653"/>
                  <a:pt x="180" y="665"/>
                  <a:pt x="180" y="677"/>
                </a:cubicBezTo>
                <a:cubicBezTo>
                  <a:pt x="130" y="674"/>
                  <a:pt x="79" y="670"/>
                  <a:pt x="29" y="666"/>
                </a:cubicBezTo>
                <a:cubicBezTo>
                  <a:pt x="29" y="652"/>
                  <a:pt x="29" y="639"/>
                  <a:pt x="29" y="625"/>
                </a:cubicBezTo>
                <a:close/>
                <a:moveTo>
                  <a:pt x="29" y="731"/>
                </a:moveTo>
                <a:cubicBezTo>
                  <a:pt x="79" y="734"/>
                  <a:pt x="130" y="738"/>
                  <a:pt x="180" y="741"/>
                </a:cubicBezTo>
                <a:cubicBezTo>
                  <a:pt x="180" y="753"/>
                  <a:pt x="180" y="765"/>
                  <a:pt x="180" y="777"/>
                </a:cubicBezTo>
                <a:cubicBezTo>
                  <a:pt x="130" y="775"/>
                  <a:pt x="79" y="774"/>
                  <a:pt x="29" y="772"/>
                </a:cubicBezTo>
                <a:cubicBezTo>
                  <a:pt x="29" y="759"/>
                  <a:pt x="29" y="745"/>
                  <a:pt x="29" y="731"/>
                </a:cubicBezTo>
                <a:close/>
                <a:moveTo>
                  <a:pt x="29" y="837"/>
                </a:moveTo>
                <a:cubicBezTo>
                  <a:pt x="79" y="838"/>
                  <a:pt x="130" y="840"/>
                  <a:pt x="180" y="841"/>
                </a:cubicBezTo>
                <a:cubicBezTo>
                  <a:pt x="180" y="853"/>
                  <a:pt x="180" y="865"/>
                  <a:pt x="180" y="876"/>
                </a:cubicBezTo>
                <a:cubicBezTo>
                  <a:pt x="130" y="877"/>
                  <a:pt x="79" y="878"/>
                  <a:pt x="29" y="878"/>
                </a:cubicBezTo>
                <a:cubicBezTo>
                  <a:pt x="29" y="865"/>
                  <a:pt x="29" y="851"/>
                  <a:pt x="29" y="837"/>
                </a:cubicBezTo>
                <a:close/>
                <a:moveTo>
                  <a:pt x="29" y="943"/>
                </a:moveTo>
                <a:cubicBezTo>
                  <a:pt x="79" y="943"/>
                  <a:pt x="130" y="942"/>
                  <a:pt x="180" y="941"/>
                </a:cubicBezTo>
                <a:cubicBezTo>
                  <a:pt x="180" y="953"/>
                  <a:pt x="180" y="964"/>
                  <a:pt x="180" y="976"/>
                </a:cubicBezTo>
                <a:cubicBezTo>
                  <a:pt x="130" y="979"/>
                  <a:pt x="79" y="982"/>
                  <a:pt x="29" y="985"/>
                </a:cubicBezTo>
                <a:cubicBezTo>
                  <a:pt x="29" y="971"/>
                  <a:pt x="29" y="957"/>
                  <a:pt x="29" y="943"/>
                </a:cubicBezTo>
                <a:close/>
                <a:moveTo>
                  <a:pt x="29" y="1049"/>
                </a:moveTo>
                <a:cubicBezTo>
                  <a:pt x="79" y="1047"/>
                  <a:pt x="130" y="1044"/>
                  <a:pt x="180" y="1041"/>
                </a:cubicBezTo>
                <a:cubicBezTo>
                  <a:pt x="180" y="1053"/>
                  <a:pt x="180" y="1064"/>
                  <a:pt x="180" y="1076"/>
                </a:cubicBezTo>
                <a:cubicBezTo>
                  <a:pt x="130" y="1081"/>
                  <a:pt x="79" y="1086"/>
                  <a:pt x="29" y="1091"/>
                </a:cubicBezTo>
                <a:cubicBezTo>
                  <a:pt x="29" y="1077"/>
                  <a:pt x="29" y="1063"/>
                  <a:pt x="29" y="1049"/>
                </a:cubicBezTo>
                <a:close/>
                <a:moveTo>
                  <a:pt x="29" y="1156"/>
                </a:moveTo>
                <a:cubicBezTo>
                  <a:pt x="79" y="1151"/>
                  <a:pt x="130" y="1146"/>
                  <a:pt x="180" y="1141"/>
                </a:cubicBezTo>
                <a:cubicBezTo>
                  <a:pt x="180" y="1152"/>
                  <a:pt x="180" y="1164"/>
                  <a:pt x="180" y="1175"/>
                </a:cubicBezTo>
                <a:cubicBezTo>
                  <a:pt x="130" y="1183"/>
                  <a:pt x="79" y="1190"/>
                  <a:pt x="29" y="1197"/>
                </a:cubicBezTo>
                <a:cubicBezTo>
                  <a:pt x="29" y="1183"/>
                  <a:pt x="29" y="1169"/>
                  <a:pt x="29" y="1156"/>
                </a:cubicBezTo>
                <a:close/>
                <a:moveTo>
                  <a:pt x="29" y="1262"/>
                </a:moveTo>
                <a:cubicBezTo>
                  <a:pt x="79" y="1255"/>
                  <a:pt x="130" y="1248"/>
                  <a:pt x="180" y="1241"/>
                </a:cubicBezTo>
                <a:cubicBezTo>
                  <a:pt x="180" y="1252"/>
                  <a:pt x="180" y="1264"/>
                  <a:pt x="180" y="1275"/>
                </a:cubicBezTo>
                <a:cubicBezTo>
                  <a:pt x="130" y="1284"/>
                  <a:pt x="79" y="1294"/>
                  <a:pt x="29" y="1303"/>
                </a:cubicBezTo>
                <a:cubicBezTo>
                  <a:pt x="29" y="1289"/>
                  <a:pt x="29" y="1276"/>
                  <a:pt x="29" y="1262"/>
                </a:cubicBezTo>
                <a:close/>
                <a:moveTo>
                  <a:pt x="29" y="1368"/>
                </a:moveTo>
                <a:cubicBezTo>
                  <a:pt x="79" y="1359"/>
                  <a:pt x="130" y="1350"/>
                  <a:pt x="180" y="1341"/>
                </a:cubicBezTo>
                <a:cubicBezTo>
                  <a:pt x="180" y="1352"/>
                  <a:pt x="180" y="1363"/>
                  <a:pt x="180" y="1375"/>
                </a:cubicBezTo>
                <a:cubicBezTo>
                  <a:pt x="130" y="1386"/>
                  <a:pt x="79" y="1398"/>
                  <a:pt x="29" y="1409"/>
                </a:cubicBezTo>
                <a:cubicBezTo>
                  <a:pt x="29" y="1395"/>
                  <a:pt x="29" y="1382"/>
                  <a:pt x="29" y="1368"/>
                </a:cubicBezTo>
                <a:close/>
                <a:moveTo>
                  <a:pt x="29" y="1474"/>
                </a:moveTo>
                <a:cubicBezTo>
                  <a:pt x="180" y="1441"/>
                  <a:pt x="180" y="1441"/>
                  <a:pt x="180" y="1441"/>
                </a:cubicBezTo>
                <a:cubicBezTo>
                  <a:pt x="180" y="1474"/>
                  <a:pt x="180" y="1474"/>
                  <a:pt x="180" y="1474"/>
                </a:cubicBezTo>
                <a:cubicBezTo>
                  <a:pt x="29" y="1515"/>
                  <a:pt x="29" y="1515"/>
                  <a:pt x="29" y="1515"/>
                </a:cubicBezTo>
                <a:lnTo>
                  <a:pt x="29" y="1474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74522" y="2426007"/>
            <a:ext cx="902723" cy="3608303"/>
          </a:xfrm>
          <a:custGeom>
            <a:avLst/>
            <a:gdLst>
              <a:gd name="T0" fmla="*/ 329 w 398"/>
              <a:gd name="T1" fmla="*/ 1511 h 1590"/>
              <a:gd name="T2" fmla="*/ 263 w 398"/>
              <a:gd name="T3" fmla="*/ 1423 h 1590"/>
              <a:gd name="T4" fmla="*/ 263 w 398"/>
              <a:gd name="T5" fmla="*/ 1299 h 1590"/>
              <a:gd name="T6" fmla="*/ 329 w 398"/>
              <a:gd name="T7" fmla="*/ 1222 h 1590"/>
              <a:gd name="T8" fmla="*/ 329 w 398"/>
              <a:gd name="T9" fmla="*/ 1189 h 1590"/>
              <a:gd name="T10" fmla="*/ 329 w 398"/>
              <a:gd name="T11" fmla="*/ 1029 h 1590"/>
              <a:gd name="T12" fmla="*/ 263 w 398"/>
              <a:gd name="T13" fmla="*/ 950 h 1590"/>
              <a:gd name="T14" fmla="*/ 263 w 398"/>
              <a:gd name="T15" fmla="*/ 827 h 1590"/>
              <a:gd name="T16" fmla="*/ 329 w 398"/>
              <a:gd name="T17" fmla="*/ 740 h 1590"/>
              <a:gd name="T18" fmla="*/ 329 w 398"/>
              <a:gd name="T19" fmla="*/ 707 h 1590"/>
              <a:gd name="T20" fmla="*/ 329 w 398"/>
              <a:gd name="T21" fmla="*/ 627 h 1590"/>
              <a:gd name="T22" fmla="*/ 263 w 398"/>
              <a:gd name="T23" fmla="*/ 478 h 1590"/>
              <a:gd name="T24" fmla="*/ 263 w 398"/>
              <a:gd name="T25" fmla="*/ 355 h 1590"/>
              <a:gd name="T26" fmla="*/ 329 w 398"/>
              <a:gd name="T27" fmla="*/ 258 h 1590"/>
              <a:gd name="T28" fmla="*/ 329 w 398"/>
              <a:gd name="T29" fmla="*/ 225 h 1590"/>
              <a:gd name="T30" fmla="*/ 177 w 398"/>
              <a:gd name="T31" fmla="*/ 145 h 1590"/>
              <a:gd name="T32" fmla="*/ 219 w 398"/>
              <a:gd name="T33" fmla="*/ 209 h 1590"/>
              <a:gd name="T34" fmla="*/ 219 w 398"/>
              <a:gd name="T35" fmla="*/ 330 h 1590"/>
              <a:gd name="T36" fmla="*/ 176 w 398"/>
              <a:gd name="T37" fmla="*/ 416 h 1590"/>
              <a:gd name="T38" fmla="*/ 176 w 398"/>
              <a:gd name="T39" fmla="*/ 452 h 1590"/>
              <a:gd name="T40" fmla="*/ 176 w 398"/>
              <a:gd name="T41" fmla="*/ 605 h 1590"/>
              <a:gd name="T42" fmla="*/ 218 w 398"/>
              <a:gd name="T43" fmla="*/ 675 h 1590"/>
              <a:gd name="T44" fmla="*/ 218 w 398"/>
              <a:gd name="T45" fmla="*/ 795 h 1590"/>
              <a:gd name="T46" fmla="*/ 175 w 398"/>
              <a:gd name="T47" fmla="*/ 875 h 1590"/>
              <a:gd name="T48" fmla="*/ 175 w 398"/>
              <a:gd name="T49" fmla="*/ 911 h 1590"/>
              <a:gd name="T50" fmla="*/ 175 w 398"/>
              <a:gd name="T51" fmla="*/ 1064 h 1590"/>
              <a:gd name="T52" fmla="*/ 217 w 398"/>
              <a:gd name="T53" fmla="*/ 1141 h 1590"/>
              <a:gd name="T54" fmla="*/ 217 w 398"/>
              <a:gd name="T55" fmla="*/ 1261 h 1590"/>
              <a:gd name="T56" fmla="*/ 174 w 398"/>
              <a:gd name="T57" fmla="*/ 1335 h 1590"/>
              <a:gd name="T58" fmla="*/ 174 w 398"/>
              <a:gd name="T59" fmla="*/ 1371 h 1590"/>
              <a:gd name="T60" fmla="*/ 139 w 398"/>
              <a:gd name="T61" fmla="*/ 1485 h 1590"/>
              <a:gd name="T62" fmla="*/ 109 w 398"/>
              <a:gd name="T63" fmla="*/ 1405 h 1590"/>
              <a:gd name="T64" fmla="*/ 139 w 398"/>
              <a:gd name="T65" fmla="*/ 1294 h 1590"/>
              <a:gd name="T66" fmla="*/ 139 w 398"/>
              <a:gd name="T67" fmla="*/ 1218 h 1590"/>
              <a:gd name="T68" fmla="*/ 109 w 398"/>
              <a:gd name="T69" fmla="*/ 1180 h 1590"/>
              <a:gd name="T70" fmla="*/ 109 w 398"/>
              <a:gd name="T71" fmla="*/ 1030 h 1590"/>
              <a:gd name="T72" fmla="*/ 109 w 398"/>
              <a:gd name="T73" fmla="*/ 955 h 1590"/>
              <a:gd name="T74" fmla="*/ 109 w 398"/>
              <a:gd name="T75" fmla="*/ 842 h 1590"/>
              <a:gd name="T76" fmla="*/ 139 w 398"/>
              <a:gd name="T77" fmla="*/ 763 h 1590"/>
              <a:gd name="T78" fmla="*/ 139 w 398"/>
              <a:gd name="T79" fmla="*/ 727 h 1590"/>
              <a:gd name="T80" fmla="*/ 139 w 398"/>
              <a:gd name="T81" fmla="*/ 575 h 1590"/>
              <a:gd name="T82" fmla="*/ 109 w 398"/>
              <a:gd name="T83" fmla="*/ 505 h 1590"/>
              <a:gd name="T84" fmla="*/ 109 w 398"/>
              <a:gd name="T85" fmla="*/ 392 h 1590"/>
              <a:gd name="T86" fmla="*/ 139 w 398"/>
              <a:gd name="T87" fmla="*/ 348 h 1590"/>
              <a:gd name="T88" fmla="*/ 139 w 398"/>
              <a:gd name="T89" fmla="*/ 272 h 1590"/>
              <a:gd name="T90" fmla="*/ 81 w 398"/>
              <a:gd name="T91" fmla="*/ 1478 h 1590"/>
              <a:gd name="T92" fmla="*/ 54 w 398"/>
              <a:gd name="T93" fmla="*/ 1400 h 1590"/>
              <a:gd name="T94" fmla="*/ 54 w 398"/>
              <a:gd name="T95" fmla="*/ 1291 h 1590"/>
              <a:gd name="T96" fmla="*/ 80 w 398"/>
              <a:gd name="T97" fmla="*/ 1218 h 1590"/>
              <a:gd name="T98" fmla="*/ 80 w 398"/>
              <a:gd name="T99" fmla="*/ 1180 h 1590"/>
              <a:gd name="T100" fmla="*/ 79 w 398"/>
              <a:gd name="T101" fmla="*/ 1031 h 1590"/>
              <a:gd name="T102" fmla="*/ 53 w 398"/>
              <a:gd name="T103" fmla="*/ 958 h 1590"/>
              <a:gd name="T104" fmla="*/ 52 w 398"/>
              <a:gd name="T105" fmla="*/ 848 h 1590"/>
              <a:gd name="T106" fmla="*/ 79 w 398"/>
              <a:gd name="T107" fmla="*/ 771 h 1590"/>
              <a:gd name="T108" fmla="*/ 79 w 398"/>
              <a:gd name="T109" fmla="*/ 734 h 1590"/>
              <a:gd name="T110" fmla="*/ 78 w 398"/>
              <a:gd name="T111" fmla="*/ 585 h 1590"/>
              <a:gd name="T112" fmla="*/ 51 w 398"/>
              <a:gd name="T113" fmla="*/ 515 h 1590"/>
              <a:gd name="T114" fmla="*/ 51 w 398"/>
              <a:gd name="T115" fmla="*/ 406 h 1590"/>
              <a:gd name="T116" fmla="*/ 78 w 398"/>
              <a:gd name="T117" fmla="*/ 325 h 1590"/>
              <a:gd name="T118" fmla="*/ 77 w 398"/>
              <a:gd name="T119" fmla="*/ 287 h 1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8" h="1590">
                <a:moveTo>
                  <a:pt x="0" y="1529"/>
                </a:moveTo>
                <a:cubicBezTo>
                  <a:pt x="398" y="1590"/>
                  <a:pt x="398" y="1590"/>
                  <a:pt x="398" y="1590"/>
                </a:cubicBezTo>
                <a:cubicBezTo>
                  <a:pt x="398" y="0"/>
                  <a:pt x="398" y="0"/>
                  <a:pt x="398" y="0"/>
                </a:cubicBezTo>
                <a:cubicBezTo>
                  <a:pt x="0" y="137"/>
                  <a:pt x="0" y="137"/>
                  <a:pt x="0" y="137"/>
                </a:cubicBezTo>
                <a:lnTo>
                  <a:pt x="0" y="1529"/>
                </a:lnTo>
                <a:close/>
                <a:moveTo>
                  <a:pt x="329" y="1511"/>
                </a:moveTo>
                <a:cubicBezTo>
                  <a:pt x="263" y="1501"/>
                  <a:pt x="263" y="1501"/>
                  <a:pt x="263" y="1501"/>
                </a:cubicBezTo>
                <a:cubicBezTo>
                  <a:pt x="263" y="1457"/>
                  <a:pt x="263" y="1457"/>
                  <a:pt x="263" y="1457"/>
                </a:cubicBezTo>
                <a:cubicBezTo>
                  <a:pt x="329" y="1463"/>
                  <a:pt x="329" y="1463"/>
                  <a:pt x="329" y="1463"/>
                </a:cubicBezTo>
                <a:lnTo>
                  <a:pt x="329" y="1511"/>
                </a:lnTo>
                <a:close/>
                <a:moveTo>
                  <a:pt x="329" y="1430"/>
                </a:moveTo>
                <a:cubicBezTo>
                  <a:pt x="307" y="1428"/>
                  <a:pt x="285" y="1425"/>
                  <a:pt x="263" y="1423"/>
                </a:cubicBezTo>
                <a:cubicBezTo>
                  <a:pt x="263" y="1408"/>
                  <a:pt x="263" y="1393"/>
                  <a:pt x="263" y="1378"/>
                </a:cubicBezTo>
                <a:cubicBezTo>
                  <a:pt x="285" y="1380"/>
                  <a:pt x="307" y="1381"/>
                  <a:pt x="329" y="1382"/>
                </a:cubicBezTo>
                <a:cubicBezTo>
                  <a:pt x="329" y="1398"/>
                  <a:pt x="329" y="1414"/>
                  <a:pt x="329" y="1430"/>
                </a:cubicBezTo>
                <a:close/>
                <a:moveTo>
                  <a:pt x="329" y="1350"/>
                </a:moveTo>
                <a:cubicBezTo>
                  <a:pt x="307" y="1348"/>
                  <a:pt x="285" y="1346"/>
                  <a:pt x="263" y="1344"/>
                </a:cubicBezTo>
                <a:cubicBezTo>
                  <a:pt x="263" y="1329"/>
                  <a:pt x="263" y="1314"/>
                  <a:pt x="263" y="1299"/>
                </a:cubicBezTo>
                <a:cubicBezTo>
                  <a:pt x="285" y="1300"/>
                  <a:pt x="307" y="1301"/>
                  <a:pt x="329" y="1302"/>
                </a:cubicBezTo>
                <a:cubicBezTo>
                  <a:pt x="329" y="1318"/>
                  <a:pt x="329" y="1334"/>
                  <a:pt x="329" y="1350"/>
                </a:cubicBezTo>
                <a:close/>
                <a:moveTo>
                  <a:pt x="329" y="1270"/>
                </a:moveTo>
                <a:cubicBezTo>
                  <a:pt x="307" y="1268"/>
                  <a:pt x="285" y="1267"/>
                  <a:pt x="263" y="1265"/>
                </a:cubicBezTo>
                <a:cubicBezTo>
                  <a:pt x="263" y="1250"/>
                  <a:pt x="263" y="1236"/>
                  <a:pt x="263" y="1221"/>
                </a:cubicBezTo>
                <a:cubicBezTo>
                  <a:pt x="285" y="1221"/>
                  <a:pt x="307" y="1221"/>
                  <a:pt x="329" y="1222"/>
                </a:cubicBezTo>
                <a:cubicBezTo>
                  <a:pt x="329" y="1238"/>
                  <a:pt x="329" y="1254"/>
                  <a:pt x="329" y="1270"/>
                </a:cubicBezTo>
                <a:close/>
                <a:moveTo>
                  <a:pt x="329" y="1189"/>
                </a:moveTo>
                <a:cubicBezTo>
                  <a:pt x="307" y="1188"/>
                  <a:pt x="285" y="1187"/>
                  <a:pt x="263" y="1186"/>
                </a:cubicBezTo>
                <a:cubicBezTo>
                  <a:pt x="263" y="1172"/>
                  <a:pt x="263" y="1157"/>
                  <a:pt x="263" y="1142"/>
                </a:cubicBezTo>
                <a:cubicBezTo>
                  <a:pt x="285" y="1142"/>
                  <a:pt x="307" y="1142"/>
                  <a:pt x="329" y="1141"/>
                </a:cubicBezTo>
                <a:cubicBezTo>
                  <a:pt x="329" y="1157"/>
                  <a:pt x="329" y="1173"/>
                  <a:pt x="329" y="1189"/>
                </a:cubicBezTo>
                <a:close/>
                <a:moveTo>
                  <a:pt x="329" y="1109"/>
                </a:moveTo>
                <a:cubicBezTo>
                  <a:pt x="307" y="1108"/>
                  <a:pt x="285" y="1108"/>
                  <a:pt x="263" y="1108"/>
                </a:cubicBezTo>
                <a:cubicBezTo>
                  <a:pt x="263" y="1093"/>
                  <a:pt x="263" y="1078"/>
                  <a:pt x="263" y="1063"/>
                </a:cubicBezTo>
                <a:cubicBezTo>
                  <a:pt x="285" y="1063"/>
                  <a:pt x="307" y="1062"/>
                  <a:pt x="329" y="1061"/>
                </a:cubicBezTo>
                <a:cubicBezTo>
                  <a:pt x="329" y="1077"/>
                  <a:pt x="329" y="1093"/>
                  <a:pt x="329" y="1109"/>
                </a:cubicBezTo>
                <a:close/>
                <a:moveTo>
                  <a:pt x="329" y="1029"/>
                </a:moveTo>
                <a:cubicBezTo>
                  <a:pt x="307" y="1029"/>
                  <a:pt x="285" y="1029"/>
                  <a:pt x="263" y="1029"/>
                </a:cubicBezTo>
                <a:cubicBezTo>
                  <a:pt x="263" y="1014"/>
                  <a:pt x="263" y="999"/>
                  <a:pt x="263" y="984"/>
                </a:cubicBezTo>
                <a:cubicBezTo>
                  <a:pt x="285" y="983"/>
                  <a:pt x="307" y="982"/>
                  <a:pt x="329" y="981"/>
                </a:cubicBezTo>
                <a:cubicBezTo>
                  <a:pt x="329" y="997"/>
                  <a:pt x="329" y="1013"/>
                  <a:pt x="329" y="1029"/>
                </a:cubicBezTo>
                <a:close/>
                <a:moveTo>
                  <a:pt x="329" y="948"/>
                </a:moveTo>
                <a:cubicBezTo>
                  <a:pt x="307" y="949"/>
                  <a:pt x="285" y="950"/>
                  <a:pt x="263" y="950"/>
                </a:cubicBezTo>
                <a:cubicBezTo>
                  <a:pt x="263" y="935"/>
                  <a:pt x="263" y="921"/>
                  <a:pt x="263" y="906"/>
                </a:cubicBezTo>
                <a:cubicBezTo>
                  <a:pt x="285" y="904"/>
                  <a:pt x="307" y="902"/>
                  <a:pt x="329" y="900"/>
                </a:cubicBezTo>
                <a:cubicBezTo>
                  <a:pt x="329" y="916"/>
                  <a:pt x="329" y="932"/>
                  <a:pt x="329" y="948"/>
                </a:cubicBezTo>
                <a:close/>
                <a:moveTo>
                  <a:pt x="329" y="868"/>
                </a:moveTo>
                <a:cubicBezTo>
                  <a:pt x="307" y="869"/>
                  <a:pt x="285" y="870"/>
                  <a:pt x="263" y="872"/>
                </a:cubicBezTo>
                <a:cubicBezTo>
                  <a:pt x="263" y="857"/>
                  <a:pt x="263" y="842"/>
                  <a:pt x="263" y="827"/>
                </a:cubicBezTo>
                <a:cubicBezTo>
                  <a:pt x="285" y="825"/>
                  <a:pt x="307" y="822"/>
                  <a:pt x="329" y="820"/>
                </a:cubicBezTo>
                <a:cubicBezTo>
                  <a:pt x="329" y="836"/>
                  <a:pt x="329" y="852"/>
                  <a:pt x="329" y="868"/>
                </a:cubicBezTo>
                <a:close/>
                <a:moveTo>
                  <a:pt x="329" y="788"/>
                </a:moveTo>
                <a:cubicBezTo>
                  <a:pt x="307" y="789"/>
                  <a:pt x="285" y="791"/>
                  <a:pt x="263" y="793"/>
                </a:cubicBezTo>
                <a:cubicBezTo>
                  <a:pt x="263" y="778"/>
                  <a:pt x="263" y="763"/>
                  <a:pt x="263" y="748"/>
                </a:cubicBezTo>
                <a:cubicBezTo>
                  <a:pt x="285" y="745"/>
                  <a:pt x="307" y="743"/>
                  <a:pt x="329" y="740"/>
                </a:cubicBezTo>
                <a:cubicBezTo>
                  <a:pt x="329" y="756"/>
                  <a:pt x="329" y="772"/>
                  <a:pt x="329" y="788"/>
                </a:cubicBezTo>
                <a:close/>
                <a:moveTo>
                  <a:pt x="329" y="707"/>
                </a:moveTo>
                <a:cubicBezTo>
                  <a:pt x="307" y="710"/>
                  <a:pt x="285" y="712"/>
                  <a:pt x="263" y="714"/>
                </a:cubicBezTo>
                <a:cubicBezTo>
                  <a:pt x="263" y="699"/>
                  <a:pt x="263" y="684"/>
                  <a:pt x="263" y="670"/>
                </a:cubicBezTo>
                <a:cubicBezTo>
                  <a:pt x="285" y="666"/>
                  <a:pt x="307" y="663"/>
                  <a:pt x="329" y="660"/>
                </a:cubicBezTo>
                <a:cubicBezTo>
                  <a:pt x="329" y="675"/>
                  <a:pt x="329" y="691"/>
                  <a:pt x="329" y="707"/>
                </a:cubicBezTo>
                <a:close/>
                <a:moveTo>
                  <a:pt x="263" y="557"/>
                </a:moveTo>
                <a:cubicBezTo>
                  <a:pt x="263" y="542"/>
                  <a:pt x="263" y="527"/>
                  <a:pt x="263" y="512"/>
                </a:cubicBezTo>
                <a:cubicBezTo>
                  <a:pt x="285" y="508"/>
                  <a:pt x="307" y="503"/>
                  <a:pt x="329" y="499"/>
                </a:cubicBezTo>
                <a:cubicBezTo>
                  <a:pt x="329" y="515"/>
                  <a:pt x="329" y="531"/>
                  <a:pt x="329" y="547"/>
                </a:cubicBezTo>
                <a:cubicBezTo>
                  <a:pt x="307" y="550"/>
                  <a:pt x="285" y="553"/>
                  <a:pt x="263" y="557"/>
                </a:cubicBezTo>
                <a:close/>
                <a:moveTo>
                  <a:pt x="329" y="627"/>
                </a:moveTo>
                <a:cubicBezTo>
                  <a:pt x="307" y="630"/>
                  <a:pt x="285" y="633"/>
                  <a:pt x="263" y="635"/>
                </a:cubicBezTo>
                <a:cubicBezTo>
                  <a:pt x="263" y="620"/>
                  <a:pt x="263" y="606"/>
                  <a:pt x="263" y="591"/>
                </a:cubicBezTo>
                <a:cubicBezTo>
                  <a:pt x="285" y="587"/>
                  <a:pt x="307" y="583"/>
                  <a:pt x="329" y="579"/>
                </a:cubicBezTo>
                <a:cubicBezTo>
                  <a:pt x="329" y="595"/>
                  <a:pt x="329" y="611"/>
                  <a:pt x="329" y="627"/>
                </a:cubicBezTo>
                <a:close/>
                <a:moveTo>
                  <a:pt x="329" y="466"/>
                </a:moveTo>
                <a:cubicBezTo>
                  <a:pt x="307" y="470"/>
                  <a:pt x="285" y="474"/>
                  <a:pt x="263" y="478"/>
                </a:cubicBezTo>
                <a:cubicBezTo>
                  <a:pt x="263" y="463"/>
                  <a:pt x="263" y="448"/>
                  <a:pt x="263" y="433"/>
                </a:cubicBezTo>
                <a:cubicBezTo>
                  <a:pt x="285" y="428"/>
                  <a:pt x="307" y="423"/>
                  <a:pt x="329" y="419"/>
                </a:cubicBezTo>
                <a:cubicBezTo>
                  <a:pt x="329" y="434"/>
                  <a:pt x="329" y="450"/>
                  <a:pt x="329" y="466"/>
                </a:cubicBezTo>
                <a:close/>
                <a:moveTo>
                  <a:pt x="329" y="386"/>
                </a:moveTo>
                <a:cubicBezTo>
                  <a:pt x="307" y="390"/>
                  <a:pt x="285" y="395"/>
                  <a:pt x="263" y="399"/>
                </a:cubicBezTo>
                <a:cubicBezTo>
                  <a:pt x="263" y="384"/>
                  <a:pt x="263" y="369"/>
                  <a:pt x="263" y="355"/>
                </a:cubicBezTo>
                <a:cubicBezTo>
                  <a:pt x="285" y="349"/>
                  <a:pt x="307" y="344"/>
                  <a:pt x="329" y="338"/>
                </a:cubicBezTo>
                <a:cubicBezTo>
                  <a:pt x="329" y="354"/>
                  <a:pt x="329" y="370"/>
                  <a:pt x="329" y="386"/>
                </a:cubicBezTo>
                <a:close/>
                <a:moveTo>
                  <a:pt x="329" y="306"/>
                </a:moveTo>
                <a:cubicBezTo>
                  <a:pt x="307" y="311"/>
                  <a:pt x="285" y="315"/>
                  <a:pt x="263" y="320"/>
                </a:cubicBezTo>
                <a:cubicBezTo>
                  <a:pt x="263" y="306"/>
                  <a:pt x="263" y="291"/>
                  <a:pt x="263" y="276"/>
                </a:cubicBezTo>
                <a:cubicBezTo>
                  <a:pt x="285" y="270"/>
                  <a:pt x="307" y="264"/>
                  <a:pt x="329" y="258"/>
                </a:cubicBezTo>
                <a:cubicBezTo>
                  <a:pt x="329" y="274"/>
                  <a:pt x="329" y="290"/>
                  <a:pt x="329" y="306"/>
                </a:cubicBezTo>
                <a:close/>
                <a:moveTo>
                  <a:pt x="329" y="225"/>
                </a:moveTo>
                <a:cubicBezTo>
                  <a:pt x="307" y="231"/>
                  <a:pt x="285" y="236"/>
                  <a:pt x="263" y="242"/>
                </a:cubicBezTo>
                <a:cubicBezTo>
                  <a:pt x="263" y="227"/>
                  <a:pt x="263" y="212"/>
                  <a:pt x="263" y="197"/>
                </a:cubicBezTo>
                <a:cubicBezTo>
                  <a:pt x="285" y="191"/>
                  <a:pt x="307" y="184"/>
                  <a:pt x="329" y="178"/>
                </a:cubicBezTo>
                <a:cubicBezTo>
                  <a:pt x="329" y="193"/>
                  <a:pt x="329" y="209"/>
                  <a:pt x="329" y="225"/>
                </a:cubicBezTo>
                <a:close/>
                <a:moveTo>
                  <a:pt x="263" y="118"/>
                </a:moveTo>
                <a:cubicBezTo>
                  <a:pt x="329" y="97"/>
                  <a:pt x="329" y="97"/>
                  <a:pt x="329" y="97"/>
                </a:cubicBezTo>
                <a:cubicBezTo>
                  <a:pt x="329" y="145"/>
                  <a:pt x="329" y="145"/>
                  <a:pt x="329" y="145"/>
                </a:cubicBezTo>
                <a:cubicBezTo>
                  <a:pt x="263" y="163"/>
                  <a:pt x="263" y="163"/>
                  <a:pt x="263" y="163"/>
                </a:cubicBezTo>
                <a:lnTo>
                  <a:pt x="263" y="118"/>
                </a:lnTo>
                <a:close/>
                <a:moveTo>
                  <a:pt x="177" y="145"/>
                </a:moveTo>
                <a:cubicBezTo>
                  <a:pt x="219" y="131"/>
                  <a:pt x="219" y="131"/>
                  <a:pt x="219" y="131"/>
                </a:cubicBezTo>
                <a:cubicBezTo>
                  <a:pt x="219" y="174"/>
                  <a:pt x="219" y="174"/>
                  <a:pt x="219" y="174"/>
                </a:cubicBezTo>
                <a:cubicBezTo>
                  <a:pt x="177" y="186"/>
                  <a:pt x="177" y="186"/>
                  <a:pt x="177" y="186"/>
                </a:cubicBezTo>
                <a:lnTo>
                  <a:pt x="177" y="145"/>
                </a:lnTo>
                <a:close/>
                <a:moveTo>
                  <a:pt x="176" y="222"/>
                </a:moveTo>
                <a:cubicBezTo>
                  <a:pt x="191" y="217"/>
                  <a:pt x="205" y="213"/>
                  <a:pt x="219" y="209"/>
                </a:cubicBezTo>
                <a:cubicBezTo>
                  <a:pt x="219" y="223"/>
                  <a:pt x="219" y="238"/>
                  <a:pt x="219" y="252"/>
                </a:cubicBezTo>
                <a:cubicBezTo>
                  <a:pt x="205" y="255"/>
                  <a:pt x="191" y="259"/>
                  <a:pt x="176" y="262"/>
                </a:cubicBezTo>
                <a:cubicBezTo>
                  <a:pt x="176" y="249"/>
                  <a:pt x="176" y="235"/>
                  <a:pt x="176" y="222"/>
                </a:cubicBezTo>
                <a:close/>
                <a:moveTo>
                  <a:pt x="176" y="298"/>
                </a:moveTo>
                <a:cubicBezTo>
                  <a:pt x="190" y="294"/>
                  <a:pt x="205" y="291"/>
                  <a:pt x="219" y="287"/>
                </a:cubicBezTo>
                <a:cubicBezTo>
                  <a:pt x="219" y="301"/>
                  <a:pt x="219" y="315"/>
                  <a:pt x="219" y="330"/>
                </a:cubicBezTo>
                <a:cubicBezTo>
                  <a:pt x="205" y="333"/>
                  <a:pt x="190" y="336"/>
                  <a:pt x="176" y="339"/>
                </a:cubicBezTo>
                <a:cubicBezTo>
                  <a:pt x="176" y="325"/>
                  <a:pt x="176" y="312"/>
                  <a:pt x="176" y="298"/>
                </a:cubicBezTo>
                <a:close/>
                <a:moveTo>
                  <a:pt x="176" y="375"/>
                </a:moveTo>
                <a:cubicBezTo>
                  <a:pt x="190" y="371"/>
                  <a:pt x="204" y="368"/>
                  <a:pt x="219" y="364"/>
                </a:cubicBezTo>
                <a:cubicBezTo>
                  <a:pt x="219" y="379"/>
                  <a:pt x="219" y="393"/>
                  <a:pt x="219" y="407"/>
                </a:cubicBezTo>
                <a:cubicBezTo>
                  <a:pt x="204" y="410"/>
                  <a:pt x="190" y="413"/>
                  <a:pt x="176" y="416"/>
                </a:cubicBezTo>
                <a:cubicBezTo>
                  <a:pt x="176" y="402"/>
                  <a:pt x="176" y="388"/>
                  <a:pt x="176" y="375"/>
                </a:cubicBezTo>
                <a:close/>
                <a:moveTo>
                  <a:pt x="176" y="452"/>
                </a:moveTo>
                <a:cubicBezTo>
                  <a:pt x="190" y="448"/>
                  <a:pt x="204" y="445"/>
                  <a:pt x="218" y="442"/>
                </a:cubicBezTo>
                <a:cubicBezTo>
                  <a:pt x="218" y="456"/>
                  <a:pt x="218" y="471"/>
                  <a:pt x="218" y="485"/>
                </a:cubicBezTo>
                <a:cubicBezTo>
                  <a:pt x="204" y="487"/>
                  <a:pt x="190" y="490"/>
                  <a:pt x="176" y="492"/>
                </a:cubicBezTo>
                <a:cubicBezTo>
                  <a:pt x="176" y="479"/>
                  <a:pt x="176" y="465"/>
                  <a:pt x="176" y="452"/>
                </a:cubicBezTo>
                <a:close/>
                <a:moveTo>
                  <a:pt x="176" y="528"/>
                </a:moveTo>
                <a:cubicBezTo>
                  <a:pt x="190" y="525"/>
                  <a:pt x="204" y="522"/>
                  <a:pt x="218" y="520"/>
                </a:cubicBezTo>
                <a:cubicBezTo>
                  <a:pt x="218" y="534"/>
                  <a:pt x="218" y="548"/>
                  <a:pt x="218" y="562"/>
                </a:cubicBezTo>
                <a:cubicBezTo>
                  <a:pt x="204" y="565"/>
                  <a:pt x="190" y="567"/>
                  <a:pt x="176" y="569"/>
                </a:cubicBezTo>
                <a:cubicBezTo>
                  <a:pt x="176" y="555"/>
                  <a:pt x="176" y="542"/>
                  <a:pt x="176" y="528"/>
                </a:cubicBezTo>
                <a:close/>
                <a:moveTo>
                  <a:pt x="176" y="605"/>
                </a:moveTo>
                <a:cubicBezTo>
                  <a:pt x="190" y="602"/>
                  <a:pt x="204" y="600"/>
                  <a:pt x="218" y="597"/>
                </a:cubicBezTo>
                <a:cubicBezTo>
                  <a:pt x="218" y="612"/>
                  <a:pt x="218" y="626"/>
                  <a:pt x="218" y="640"/>
                </a:cubicBezTo>
                <a:cubicBezTo>
                  <a:pt x="204" y="642"/>
                  <a:pt x="190" y="644"/>
                  <a:pt x="176" y="645"/>
                </a:cubicBezTo>
                <a:cubicBezTo>
                  <a:pt x="176" y="632"/>
                  <a:pt x="176" y="618"/>
                  <a:pt x="176" y="605"/>
                </a:cubicBezTo>
                <a:close/>
                <a:moveTo>
                  <a:pt x="176" y="681"/>
                </a:moveTo>
                <a:cubicBezTo>
                  <a:pt x="190" y="679"/>
                  <a:pt x="204" y="677"/>
                  <a:pt x="218" y="675"/>
                </a:cubicBezTo>
                <a:cubicBezTo>
                  <a:pt x="218" y="689"/>
                  <a:pt x="218" y="703"/>
                  <a:pt x="218" y="718"/>
                </a:cubicBezTo>
                <a:cubicBezTo>
                  <a:pt x="204" y="719"/>
                  <a:pt x="190" y="721"/>
                  <a:pt x="176" y="722"/>
                </a:cubicBezTo>
                <a:cubicBezTo>
                  <a:pt x="176" y="709"/>
                  <a:pt x="176" y="695"/>
                  <a:pt x="176" y="681"/>
                </a:cubicBezTo>
                <a:close/>
                <a:moveTo>
                  <a:pt x="175" y="758"/>
                </a:moveTo>
                <a:cubicBezTo>
                  <a:pt x="190" y="756"/>
                  <a:pt x="204" y="754"/>
                  <a:pt x="218" y="753"/>
                </a:cubicBezTo>
                <a:cubicBezTo>
                  <a:pt x="218" y="767"/>
                  <a:pt x="218" y="781"/>
                  <a:pt x="218" y="795"/>
                </a:cubicBezTo>
                <a:cubicBezTo>
                  <a:pt x="204" y="796"/>
                  <a:pt x="190" y="798"/>
                  <a:pt x="175" y="799"/>
                </a:cubicBezTo>
                <a:cubicBezTo>
                  <a:pt x="175" y="785"/>
                  <a:pt x="175" y="772"/>
                  <a:pt x="175" y="758"/>
                </a:cubicBezTo>
                <a:close/>
                <a:moveTo>
                  <a:pt x="175" y="835"/>
                </a:moveTo>
                <a:cubicBezTo>
                  <a:pt x="189" y="833"/>
                  <a:pt x="204" y="832"/>
                  <a:pt x="218" y="830"/>
                </a:cubicBezTo>
                <a:cubicBezTo>
                  <a:pt x="218" y="844"/>
                  <a:pt x="218" y="859"/>
                  <a:pt x="218" y="873"/>
                </a:cubicBezTo>
                <a:cubicBezTo>
                  <a:pt x="204" y="874"/>
                  <a:pt x="189" y="875"/>
                  <a:pt x="175" y="875"/>
                </a:cubicBezTo>
                <a:cubicBezTo>
                  <a:pt x="175" y="862"/>
                  <a:pt x="175" y="848"/>
                  <a:pt x="175" y="835"/>
                </a:cubicBezTo>
                <a:close/>
                <a:moveTo>
                  <a:pt x="175" y="911"/>
                </a:moveTo>
                <a:cubicBezTo>
                  <a:pt x="189" y="910"/>
                  <a:pt x="203" y="909"/>
                  <a:pt x="218" y="908"/>
                </a:cubicBezTo>
                <a:cubicBezTo>
                  <a:pt x="218" y="922"/>
                  <a:pt x="218" y="936"/>
                  <a:pt x="218" y="951"/>
                </a:cubicBezTo>
                <a:cubicBezTo>
                  <a:pt x="203" y="951"/>
                  <a:pt x="189" y="951"/>
                  <a:pt x="175" y="952"/>
                </a:cubicBezTo>
                <a:cubicBezTo>
                  <a:pt x="175" y="938"/>
                  <a:pt x="175" y="925"/>
                  <a:pt x="175" y="911"/>
                </a:cubicBezTo>
                <a:close/>
                <a:moveTo>
                  <a:pt x="175" y="988"/>
                </a:moveTo>
                <a:cubicBezTo>
                  <a:pt x="189" y="987"/>
                  <a:pt x="203" y="986"/>
                  <a:pt x="217" y="985"/>
                </a:cubicBezTo>
                <a:cubicBezTo>
                  <a:pt x="217" y="1000"/>
                  <a:pt x="217" y="1014"/>
                  <a:pt x="217" y="1028"/>
                </a:cubicBezTo>
                <a:cubicBezTo>
                  <a:pt x="203" y="1028"/>
                  <a:pt x="189" y="1028"/>
                  <a:pt x="175" y="1029"/>
                </a:cubicBezTo>
                <a:cubicBezTo>
                  <a:pt x="175" y="1015"/>
                  <a:pt x="175" y="1001"/>
                  <a:pt x="175" y="988"/>
                </a:cubicBezTo>
                <a:close/>
                <a:moveTo>
                  <a:pt x="175" y="1064"/>
                </a:moveTo>
                <a:cubicBezTo>
                  <a:pt x="189" y="1064"/>
                  <a:pt x="203" y="1064"/>
                  <a:pt x="217" y="1063"/>
                </a:cubicBezTo>
                <a:cubicBezTo>
                  <a:pt x="217" y="1077"/>
                  <a:pt x="217" y="1092"/>
                  <a:pt x="217" y="1106"/>
                </a:cubicBezTo>
                <a:cubicBezTo>
                  <a:pt x="203" y="1106"/>
                  <a:pt x="189" y="1105"/>
                  <a:pt x="175" y="1105"/>
                </a:cubicBezTo>
                <a:cubicBezTo>
                  <a:pt x="175" y="1092"/>
                  <a:pt x="175" y="1078"/>
                  <a:pt x="175" y="1064"/>
                </a:cubicBezTo>
                <a:close/>
                <a:moveTo>
                  <a:pt x="175" y="1141"/>
                </a:moveTo>
                <a:cubicBezTo>
                  <a:pt x="189" y="1141"/>
                  <a:pt x="203" y="1141"/>
                  <a:pt x="217" y="1141"/>
                </a:cubicBezTo>
                <a:cubicBezTo>
                  <a:pt x="217" y="1155"/>
                  <a:pt x="217" y="1169"/>
                  <a:pt x="217" y="1184"/>
                </a:cubicBezTo>
                <a:cubicBezTo>
                  <a:pt x="203" y="1183"/>
                  <a:pt x="189" y="1182"/>
                  <a:pt x="175" y="1182"/>
                </a:cubicBezTo>
                <a:cubicBezTo>
                  <a:pt x="175" y="1168"/>
                  <a:pt x="175" y="1155"/>
                  <a:pt x="175" y="1141"/>
                </a:cubicBezTo>
                <a:close/>
                <a:moveTo>
                  <a:pt x="175" y="1218"/>
                </a:moveTo>
                <a:cubicBezTo>
                  <a:pt x="189" y="1218"/>
                  <a:pt x="203" y="1218"/>
                  <a:pt x="217" y="1218"/>
                </a:cubicBezTo>
                <a:cubicBezTo>
                  <a:pt x="217" y="1233"/>
                  <a:pt x="217" y="1247"/>
                  <a:pt x="217" y="1261"/>
                </a:cubicBezTo>
                <a:cubicBezTo>
                  <a:pt x="203" y="1260"/>
                  <a:pt x="189" y="1259"/>
                  <a:pt x="175" y="1258"/>
                </a:cubicBezTo>
                <a:cubicBezTo>
                  <a:pt x="175" y="1245"/>
                  <a:pt x="175" y="1231"/>
                  <a:pt x="175" y="1218"/>
                </a:cubicBezTo>
                <a:close/>
                <a:moveTo>
                  <a:pt x="174" y="1294"/>
                </a:moveTo>
                <a:cubicBezTo>
                  <a:pt x="189" y="1295"/>
                  <a:pt x="203" y="1295"/>
                  <a:pt x="217" y="1296"/>
                </a:cubicBezTo>
                <a:cubicBezTo>
                  <a:pt x="217" y="1310"/>
                  <a:pt x="217" y="1325"/>
                  <a:pt x="217" y="1339"/>
                </a:cubicBezTo>
                <a:cubicBezTo>
                  <a:pt x="203" y="1338"/>
                  <a:pt x="189" y="1336"/>
                  <a:pt x="174" y="1335"/>
                </a:cubicBezTo>
                <a:cubicBezTo>
                  <a:pt x="174" y="1321"/>
                  <a:pt x="174" y="1308"/>
                  <a:pt x="174" y="1294"/>
                </a:cubicBezTo>
                <a:close/>
                <a:moveTo>
                  <a:pt x="174" y="1371"/>
                </a:moveTo>
                <a:cubicBezTo>
                  <a:pt x="188" y="1372"/>
                  <a:pt x="203" y="1373"/>
                  <a:pt x="217" y="1374"/>
                </a:cubicBezTo>
                <a:cubicBezTo>
                  <a:pt x="217" y="1388"/>
                  <a:pt x="217" y="1402"/>
                  <a:pt x="217" y="1416"/>
                </a:cubicBezTo>
                <a:cubicBezTo>
                  <a:pt x="203" y="1415"/>
                  <a:pt x="188" y="1413"/>
                  <a:pt x="174" y="1412"/>
                </a:cubicBezTo>
                <a:cubicBezTo>
                  <a:pt x="174" y="1398"/>
                  <a:pt x="174" y="1385"/>
                  <a:pt x="174" y="1371"/>
                </a:cubicBezTo>
                <a:close/>
                <a:moveTo>
                  <a:pt x="174" y="1448"/>
                </a:moveTo>
                <a:cubicBezTo>
                  <a:pt x="217" y="1451"/>
                  <a:pt x="217" y="1451"/>
                  <a:pt x="217" y="1451"/>
                </a:cubicBezTo>
                <a:cubicBezTo>
                  <a:pt x="217" y="1494"/>
                  <a:pt x="217" y="1494"/>
                  <a:pt x="217" y="1494"/>
                </a:cubicBezTo>
                <a:cubicBezTo>
                  <a:pt x="174" y="1488"/>
                  <a:pt x="174" y="1488"/>
                  <a:pt x="174" y="1488"/>
                </a:cubicBezTo>
                <a:lnTo>
                  <a:pt x="174" y="1448"/>
                </a:lnTo>
                <a:close/>
                <a:moveTo>
                  <a:pt x="139" y="1485"/>
                </a:moveTo>
                <a:cubicBezTo>
                  <a:pt x="109" y="1480"/>
                  <a:pt x="109" y="1480"/>
                  <a:pt x="109" y="1480"/>
                </a:cubicBezTo>
                <a:cubicBezTo>
                  <a:pt x="109" y="1443"/>
                  <a:pt x="109" y="1443"/>
                  <a:pt x="109" y="1443"/>
                </a:cubicBezTo>
                <a:cubicBezTo>
                  <a:pt x="139" y="1445"/>
                  <a:pt x="139" y="1445"/>
                  <a:pt x="139" y="1445"/>
                </a:cubicBezTo>
                <a:lnTo>
                  <a:pt x="139" y="1485"/>
                </a:lnTo>
                <a:close/>
                <a:moveTo>
                  <a:pt x="139" y="1409"/>
                </a:moveTo>
                <a:cubicBezTo>
                  <a:pt x="129" y="1408"/>
                  <a:pt x="119" y="1406"/>
                  <a:pt x="109" y="1405"/>
                </a:cubicBezTo>
                <a:cubicBezTo>
                  <a:pt x="109" y="1393"/>
                  <a:pt x="109" y="1380"/>
                  <a:pt x="109" y="1367"/>
                </a:cubicBezTo>
                <a:cubicBezTo>
                  <a:pt x="119" y="1368"/>
                  <a:pt x="129" y="1369"/>
                  <a:pt x="139" y="1369"/>
                </a:cubicBezTo>
                <a:cubicBezTo>
                  <a:pt x="139" y="1383"/>
                  <a:pt x="139" y="1396"/>
                  <a:pt x="139" y="1409"/>
                </a:cubicBezTo>
                <a:close/>
                <a:moveTo>
                  <a:pt x="109" y="1330"/>
                </a:moveTo>
                <a:cubicBezTo>
                  <a:pt x="109" y="1318"/>
                  <a:pt x="109" y="1305"/>
                  <a:pt x="109" y="1292"/>
                </a:cubicBezTo>
                <a:cubicBezTo>
                  <a:pt x="119" y="1293"/>
                  <a:pt x="129" y="1293"/>
                  <a:pt x="139" y="1294"/>
                </a:cubicBezTo>
                <a:cubicBezTo>
                  <a:pt x="139" y="1307"/>
                  <a:pt x="139" y="1320"/>
                  <a:pt x="139" y="1333"/>
                </a:cubicBezTo>
                <a:cubicBezTo>
                  <a:pt x="129" y="1332"/>
                  <a:pt x="119" y="1331"/>
                  <a:pt x="109" y="1330"/>
                </a:cubicBezTo>
                <a:close/>
                <a:moveTo>
                  <a:pt x="139" y="1257"/>
                </a:moveTo>
                <a:cubicBezTo>
                  <a:pt x="129" y="1257"/>
                  <a:pt x="119" y="1256"/>
                  <a:pt x="109" y="1255"/>
                </a:cubicBezTo>
                <a:cubicBezTo>
                  <a:pt x="109" y="1243"/>
                  <a:pt x="109" y="1230"/>
                  <a:pt x="109" y="1217"/>
                </a:cubicBezTo>
                <a:cubicBezTo>
                  <a:pt x="119" y="1217"/>
                  <a:pt x="129" y="1218"/>
                  <a:pt x="139" y="1218"/>
                </a:cubicBezTo>
                <a:cubicBezTo>
                  <a:pt x="139" y="1231"/>
                  <a:pt x="139" y="1244"/>
                  <a:pt x="139" y="1257"/>
                </a:cubicBezTo>
                <a:close/>
                <a:moveTo>
                  <a:pt x="109" y="1180"/>
                </a:moveTo>
                <a:cubicBezTo>
                  <a:pt x="109" y="1167"/>
                  <a:pt x="109" y="1155"/>
                  <a:pt x="109" y="1142"/>
                </a:cubicBezTo>
                <a:cubicBezTo>
                  <a:pt x="119" y="1142"/>
                  <a:pt x="129" y="1142"/>
                  <a:pt x="139" y="1142"/>
                </a:cubicBezTo>
                <a:cubicBezTo>
                  <a:pt x="139" y="1155"/>
                  <a:pt x="139" y="1168"/>
                  <a:pt x="139" y="1181"/>
                </a:cubicBezTo>
                <a:cubicBezTo>
                  <a:pt x="129" y="1181"/>
                  <a:pt x="119" y="1181"/>
                  <a:pt x="109" y="1180"/>
                </a:cubicBezTo>
                <a:close/>
                <a:moveTo>
                  <a:pt x="139" y="1106"/>
                </a:moveTo>
                <a:cubicBezTo>
                  <a:pt x="129" y="1105"/>
                  <a:pt x="119" y="1105"/>
                  <a:pt x="109" y="1105"/>
                </a:cubicBezTo>
                <a:cubicBezTo>
                  <a:pt x="109" y="1092"/>
                  <a:pt x="109" y="1080"/>
                  <a:pt x="109" y="1067"/>
                </a:cubicBezTo>
                <a:cubicBezTo>
                  <a:pt x="119" y="1067"/>
                  <a:pt x="129" y="1067"/>
                  <a:pt x="139" y="1066"/>
                </a:cubicBezTo>
                <a:cubicBezTo>
                  <a:pt x="139" y="1079"/>
                  <a:pt x="139" y="1092"/>
                  <a:pt x="139" y="1106"/>
                </a:cubicBezTo>
                <a:close/>
                <a:moveTo>
                  <a:pt x="109" y="1030"/>
                </a:moveTo>
                <a:cubicBezTo>
                  <a:pt x="109" y="1017"/>
                  <a:pt x="109" y="1005"/>
                  <a:pt x="109" y="992"/>
                </a:cubicBezTo>
                <a:cubicBezTo>
                  <a:pt x="119" y="992"/>
                  <a:pt x="129" y="991"/>
                  <a:pt x="139" y="990"/>
                </a:cubicBezTo>
                <a:cubicBezTo>
                  <a:pt x="139" y="1004"/>
                  <a:pt x="139" y="1017"/>
                  <a:pt x="139" y="1030"/>
                </a:cubicBezTo>
                <a:cubicBezTo>
                  <a:pt x="129" y="1030"/>
                  <a:pt x="119" y="1030"/>
                  <a:pt x="109" y="1030"/>
                </a:cubicBezTo>
                <a:close/>
                <a:moveTo>
                  <a:pt x="139" y="954"/>
                </a:moveTo>
                <a:cubicBezTo>
                  <a:pt x="129" y="954"/>
                  <a:pt x="119" y="955"/>
                  <a:pt x="109" y="955"/>
                </a:cubicBezTo>
                <a:cubicBezTo>
                  <a:pt x="109" y="942"/>
                  <a:pt x="109" y="930"/>
                  <a:pt x="109" y="917"/>
                </a:cubicBezTo>
                <a:cubicBezTo>
                  <a:pt x="119" y="916"/>
                  <a:pt x="129" y="915"/>
                  <a:pt x="139" y="915"/>
                </a:cubicBezTo>
                <a:cubicBezTo>
                  <a:pt x="139" y="928"/>
                  <a:pt x="139" y="941"/>
                  <a:pt x="139" y="954"/>
                </a:cubicBezTo>
                <a:close/>
                <a:moveTo>
                  <a:pt x="139" y="878"/>
                </a:moveTo>
                <a:cubicBezTo>
                  <a:pt x="129" y="879"/>
                  <a:pt x="119" y="879"/>
                  <a:pt x="109" y="880"/>
                </a:cubicBezTo>
                <a:cubicBezTo>
                  <a:pt x="109" y="867"/>
                  <a:pt x="109" y="855"/>
                  <a:pt x="109" y="842"/>
                </a:cubicBezTo>
                <a:cubicBezTo>
                  <a:pt x="119" y="841"/>
                  <a:pt x="129" y="840"/>
                  <a:pt x="139" y="839"/>
                </a:cubicBezTo>
                <a:cubicBezTo>
                  <a:pt x="139" y="852"/>
                  <a:pt x="139" y="865"/>
                  <a:pt x="139" y="878"/>
                </a:cubicBezTo>
                <a:close/>
                <a:moveTo>
                  <a:pt x="139" y="802"/>
                </a:moveTo>
                <a:cubicBezTo>
                  <a:pt x="129" y="803"/>
                  <a:pt x="119" y="804"/>
                  <a:pt x="109" y="805"/>
                </a:cubicBezTo>
                <a:cubicBezTo>
                  <a:pt x="109" y="792"/>
                  <a:pt x="109" y="780"/>
                  <a:pt x="109" y="767"/>
                </a:cubicBezTo>
                <a:cubicBezTo>
                  <a:pt x="119" y="766"/>
                  <a:pt x="129" y="764"/>
                  <a:pt x="139" y="763"/>
                </a:cubicBezTo>
                <a:cubicBezTo>
                  <a:pt x="139" y="776"/>
                  <a:pt x="139" y="789"/>
                  <a:pt x="139" y="802"/>
                </a:cubicBezTo>
                <a:close/>
                <a:moveTo>
                  <a:pt x="139" y="727"/>
                </a:moveTo>
                <a:cubicBezTo>
                  <a:pt x="129" y="728"/>
                  <a:pt x="119" y="729"/>
                  <a:pt x="109" y="730"/>
                </a:cubicBezTo>
                <a:cubicBezTo>
                  <a:pt x="109" y="717"/>
                  <a:pt x="109" y="704"/>
                  <a:pt x="109" y="692"/>
                </a:cubicBezTo>
                <a:cubicBezTo>
                  <a:pt x="119" y="690"/>
                  <a:pt x="129" y="689"/>
                  <a:pt x="139" y="687"/>
                </a:cubicBezTo>
                <a:cubicBezTo>
                  <a:pt x="139" y="700"/>
                  <a:pt x="139" y="713"/>
                  <a:pt x="139" y="727"/>
                </a:cubicBezTo>
                <a:close/>
                <a:moveTo>
                  <a:pt x="139" y="651"/>
                </a:moveTo>
                <a:cubicBezTo>
                  <a:pt x="129" y="652"/>
                  <a:pt x="119" y="653"/>
                  <a:pt x="109" y="655"/>
                </a:cubicBezTo>
                <a:cubicBezTo>
                  <a:pt x="109" y="642"/>
                  <a:pt x="109" y="629"/>
                  <a:pt x="109" y="617"/>
                </a:cubicBezTo>
                <a:cubicBezTo>
                  <a:pt x="119" y="615"/>
                  <a:pt x="129" y="613"/>
                  <a:pt x="139" y="611"/>
                </a:cubicBezTo>
                <a:cubicBezTo>
                  <a:pt x="139" y="625"/>
                  <a:pt x="139" y="638"/>
                  <a:pt x="139" y="651"/>
                </a:cubicBezTo>
                <a:close/>
                <a:moveTo>
                  <a:pt x="139" y="575"/>
                </a:moveTo>
                <a:cubicBezTo>
                  <a:pt x="129" y="577"/>
                  <a:pt x="119" y="578"/>
                  <a:pt x="109" y="580"/>
                </a:cubicBezTo>
                <a:cubicBezTo>
                  <a:pt x="109" y="567"/>
                  <a:pt x="109" y="554"/>
                  <a:pt x="109" y="542"/>
                </a:cubicBezTo>
                <a:cubicBezTo>
                  <a:pt x="119" y="540"/>
                  <a:pt x="129" y="538"/>
                  <a:pt x="139" y="536"/>
                </a:cubicBezTo>
                <a:cubicBezTo>
                  <a:pt x="139" y="549"/>
                  <a:pt x="139" y="562"/>
                  <a:pt x="139" y="575"/>
                </a:cubicBezTo>
                <a:close/>
                <a:moveTo>
                  <a:pt x="139" y="499"/>
                </a:moveTo>
                <a:cubicBezTo>
                  <a:pt x="129" y="501"/>
                  <a:pt x="119" y="503"/>
                  <a:pt x="109" y="505"/>
                </a:cubicBezTo>
                <a:cubicBezTo>
                  <a:pt x="109" y="492"/>
                  <a:pt x="109" y="479"/>
                  <a:pt x="109" y="467"/>
                </a:cubicBezTo>
                <a:cubicBezTo>
                  <a:pt x="119" y="464"/>
                  <a:pt x="129" y="462"/>
                  <a:pt x="139" y="460"/>
                </a:cubicBezTo>
                <a:cubicBezTo>
                  <a:pt x="139" y="473"/>
                  <a:pt x="139" y="486"/>
                  <a:pt x="139" y="499"/>
                </a:cubicBezTo>
                <a:close/>
                <a:moveTo>
                  <a:pt x="139" y="423"/>
                </a:moveTo>
                <a:cubicBezTo>
                  <a:pt x="129" y="425"/>
                  <a:pt x="119" y="427"/>
                  <a:pt x="109" y="429"/>
                </a:cubicBezTo>
                <a:cubicBezTo>
                  <a:pt x="109" y="417"/>
                  <a:pt x="109" y="404"/>
                  <a:pt x="109" y="392"/>
                </a:cubicBezTo>
                <a:cubicBezTo>
                  <a:pt x="119" y="389"/>
                  <a:pt x="129" y="387"/>
                  <a:pt x="139" y="384"/>
                </a:cubicBezTo>
                <a:cubicBezTo>
                  <a:pt x="139" y="397"/>
                  <a:pt x="139" y="410"/>
                  <a:pt x="139" y="423"/>
                </a:cubicBezTo>
                <a:close/>
                <a:moveTo>
                  <a:pt x="109" y="354"/>
                </a:moveTo>
                <a:cubicBezTo>
                  <a:pt x="109" y="342"/>
                  <a:pt x="109" y="329"/>
                  <a:pt x="109" y="317"/>
                </a:cubicBezTo>
                <a:cubicBezTo>
                  <a:pt x="119" y="314"/>
                  <a:pt x="129" y="311"/>
                  <a:pt x="139" y="308"/>
                </a:cubicBezTo>
                <a:cubicBezTo>
                  <a:pt x="139" y="321"/>
                  <a:pt x="139" y="334"/>
                  <a:pt x="139" y="348"/>
                </a:cubicBezTo>
                <a:cubicBezTo>
                  <a:pt x="129" y="350"/>
                  <a:pt x="119" y="352"/>
                  <a:pt x="109" y="354"/>
                </a:cubicBezTo>
                <a:close/>
                <a:moveTo>
                  <a:pt x="139" y="272"/>
                </a:moveTo>
                <a:cubicBezTo>
                  <a:pt x="129" y="274"/>
                  <a:pt x="119" y="277"/>
                  <a:pt x="109" y="279"/>
                </a:cubicBezTo>
                <a:cubicBezTo>
                  <a:pt x="109" y="267"/>
                  <a:pt x="109" y="254"/>
                  <a:pt x="109" y="241"/>
                </a:cubicBezTo>
                <a:cubicBezTo>
                  <a:pt x="119" y="238"/>
                  <a:pt x="129" y="235"/>
                  <a:pt x="139" y="232"/>
                </a:cubicBezTo>
                <a:cubicBezTo>
                  <a:pt x="139" y="245"/>
                  <a:pt x="139" y="259"/>
                  <a:pt x="139" y="272"/>
                </a:cubicBezTo>
                <a:close/>
                <a:moveTo>
                  <a:pt x="109" y="166"/>
                </a:moveTo>
                <a:cubicBezTo>
                  <a:pt x="139" y="157"/>
                  <a:pt x="139" y="157"/>
                  <a:pt x="139" y="157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09" y="204"/>
                  <a:pt x="109" y="204"/>
                  <a:pt x="109" y="204"/>
                </a:cubicBezTo>
                <a:lnTo>
                  <a:pt x="109" y="166"/>
                </a:lnTo>
                <a:close/>
                <a:moveTo>
                  <a:pt x="81" y="1478"/>
                </a:moveTo>
                <a:cubicBezTo>
                  <a:pt x="54" y="1474"/>
                  <a:pt x="54" y="1474"/>
                  <a:pt x="54" y="1474"/>
                </a:cubicBezTo>
                <a:cubicBezTo>
                  <a:pt x="54" y="1438"/>
                  <a:pt x="54" y="1438"/>
                  <a:pt x="54" y="1438"/>
                </a:cubicBezTo>
                <a:cubicBezTo>
                  <a:pt x="81" y="1441"/>
                  <a:pt x="81" y="1441"/>
                  <a:pt x="81" y="1441"/>
                </a:cubicBezTo>
                <a:lnTo>
                  <a:pt x="81" y="1478"/>
                </a:lnTo>
                <a:close/>
                <a:moveTo>
                  <a:pt x="80" y="1403"/>
                </a:moveTo>
                <a:cubicBezTo>
                  <a:pt x="72" y="1402"/>
                  <a:pt x="63" y="1401"/>
                  <a:pt x="54" y="1400"/>
                </a:cubicBezTo>
                <a:cubicBezTo>
                  <a:pt x="54" y="1388"/>
                  <a:pt x="54" y="1377"/>
                  <a:pt x="54" y="1365"/>
                </a:cubicBezTo>
                <a:cubicBezTo>
                  <a:pt x="63" y="1365"/>
                  <a:pt x="72" y="1366"/>
                  <a:pt x="80" y="1366"/>
                </a:cubicBezTo>
                <a:cubicBezTo>
                  <a:pt x="80" y="1379"/>
                  <a:pt x="80" y="1391"/>
                  <a:pt x="80" y="1403"/>
                </a:cubicBezTo>
                <a:close/>
                <a:moveTo>
                  <a:pt x="80" y="1329"/>
                </a:moveTo>
                <a:cubicBezTo>
                  <a:pt x="71" y="1328"/>
                  <a:pt x="62" y="1327"/>
                  <a:pt x="54" y="1326"/>
                </a:cubicBezTo>
                <a:cubicBezTo>
                  <a:pt x="54" y="1315"/>
                  <a:pt x="54" y="1303"/>
                  <a:pt x="54" y="1291"/>
                </a:cubicBezTo>
                <a:cubicBezTo>
                  <a:pt x="62" y="1291"/>
                  <a:pt x="71" y="1292"/>
                  <a:pt x="80" y="1292"/>
                </a:cubicBezTo>
                <a:cubicBezTo>
                  <a:pt x="80" y="1304"/>
                  <a:pt x="80" y="1317"/>
                  <a:pt x="80" y="1329"/>
                </a:cubicBezTo>
                <a:close/>
                <a:moveTo>
                  <a:pt x="80" y="1254"/>
                </a:moveTo>
                <a:cubicBezTo>
                  <a:pt x="71" y="1254"/>
                  <a:pt x="62" y="1253"/>
                  <a:pt x="53" y="1253"/>
                </a:cubicBezTo>
                <a:cubicBezTo>
                  <a:pt x="53" y="1241"/>
                  <a:pt x="53" y="1229"/>
                  <a:pt x="53" y="1217"/>
                </a:cubicBezTo>
                <a:cubicBezTo>
                  <a:pt x="62" y="1217"/>
                  <a:pt x="71" y="1217"/>
                  <a:pt x="80" y="1218"/>
                </a:cubicBezTo>
                <a:cubicBezTo>
                  <a:pt x="80" y="1230"/>
                  <a:pt x="80" y="1242"/>
                  <a:pt x="80" y="1254"/>
                </a:cubicBezTo>
                <a:close/>
                <a:moveTo>
                  <a:pt x="80" y="1180"/>
                </a:moveTo>
                <a:cubicBezTo>
                  <a:pt x="71" y="1180"/>
                  <a:pt x="62" y="1179"/>
                  <a:pt x="53" y="1179"/>
                </a:cubicBezTo>
                <a:cubicBezTo>
                  <a:pt x="53" y="1167"/>
                  <a:pt x="53" y="1155"/>
                  <a:pt x="53" y="1143"/>
                </a:cubicBezTo>
                <a:cubicBezTo>
                  <a:pt x="62" y="1143"/>
                  <a:pt x="71" y="1143"/>
                  <a:pt x="80" y="1143"/>
                </a:cubicBezTo>
                <a:cubicBezTo>
                  <a:pt x="80" y="1155"/>
                  <a:pt x="80" y="1168"/>
                  <a:pt x="80" y="1180"/>
                </a:cubicBezTo>
                <a:close/>
                <a:moveTo>
                  <a:pt x="80" y="1106"/>
                </a:moveTo>
                <a:cubicBezTo>
                  <a:pt x="71" y="1105"/>
                  <a:pt x="62" y="1105"/>
                  <a:pt x="53" y="1105"/>
                </a:cubicBezTo>
                <a:cubicBezTo>
                  <a:pt x="53" y="1093"/>
                  <a:pt x="53" y="1081"/>
                  <a:pt x="53" y="1070"/>
                </a:cubicBezTo>
                <a:cubicBezTo>
                  <a:pt x="62" y="1069"/>
                  <a:pt x="71" y="1069"/>
                  <a:pt x="80" y="1069"/>
                </a:cubicBezTo>
                <a:cubicBezTo>
                  <a:pt x="80" y="1081"/>
                  <a:pt x="80" y="1093"/>
                  <a:pt x="80" y="1106"/>
                </a:cubicBezTo>
                <a:close/>
                <a:moveTo>
                  <a:pt x="79" y="1031"/>
                </a:moveTo>
                <a:cubicBezTo>
                  <a:pt x="71" y="1031"/>
                  <a:pt x="62" y="1031"/>
                  <a:pt x="53" y="1031"/>
                </a:cubicBezTo>
                <a:cubicBezTo>
                  <a:pt x="53" y="1019"/>
                  <a:pt x="53" y="1008"/>
                  <a:pt x="53" y="996"/>
                </a:cubicBezTo>
                <a:cubicBezTo>
                  <a:pt x="62" y="995"/>
                  <a:pt x="71" y="995"/>
                  <a:pt x="79" y="994"/>
                </a:cubicBezTo>
                <a:cubicBezTo>
                  <a:pt x="79" y="1007"/>
                  <a:pt x="79" y="1019"/>
                  <a:pt x="79" y="1031"/>
                </a:cubicBezTo>
                <a:close/>
                <a:moveTo>
                  <a:pt x="79" y="957"/>
                </a:moveTo>
                <a:cubicBezTo>
                  <a:pt x="70" y="957"/>
                  <a:pt x="61" y="957"/>
                  <a:pt x="53" y="958"/>
                </a:cubicBezTo>
                <a:cubicBezTo>
                  <a:pt x="53" y="946"/>
                  <a:pt x="53" y="934"/>
                  <a:pt x="53" y="922"/>
                </a:cubicBezTo>
                <a:cubicBezTo>
                  <a:pt x="61" y="921"/>
                  <a:pt x="70" y="921"/>
                  <a:pt x="79" y="920"/>
                </a:cubicBezTo>
                <a:cubicBezTo>
                  <a:pt x="79" y="932"/>
                  <a:pt x="79" y="944"/>
                  <a:pt x="79" y="957"/>
                </a:cubicBezTo>
                <a:close/>
                <a:moveTo>
                  <a:pt x="79" y="882"/>
                </a:moveTo>
                <a:cubicBezTo>
                  <a:pt x="70" y="883"/>
                  <a:pt x="61" y="883"/>
                  <a:pt x="52" y="884"/>
                </a:cubicBezTo>
                <a:cubicBezTo>
                  <a:pt x="52" y="872"/>
                  <a:pt x="52" y="860"/>
                  <a:pt x="52" y="848"/>
                </a:cubicBezTo>
                <a:cubicBezTo>
                  <a:pt x="61" y="847"/>
                  <a:pt x="70" y="846"/>
                  <a:pt x="79" y="846"/>
                </a:cubicBezTo>
                <a:cubicBezTo>
                  <a:pt x="79" y="858"/>
                  <a:pt x="79" y="870"/>
                  <a:pt x="79" y="882"/>
                </a:cubicBezTo>
                <a:close/>
                <a:moveTo>
                  <a:pt x="79" y="808"/>
                </a:moveTo>
                <a:cubicBezTo>
                  <a:pt x="70" y="809"/>
                  <a:pt x="61" y="809"/>
                  <a:pt x="52" y="810"/>
                </a:cubicBezTo>
                <a:cubicBezTo>
                  <a:pt x="52" y="798"/>
                  <a:pt x="52" y="786"/>
                  <a:pt x="52" y="774"/>
                </a:cubicBezTo>
                <a:cubicBezTo>
                  <a:pt x="61" y="773"/>
                  <a:pt x="70" y="772"/>
                  <a:pt x="79" y="771"/>
                </a:cubicBezTo>
                <a:cubicBezTo>
                  <a:pt x="79" y="783"/>
                  <a:pt x="79" y="796"/>
                  <a:pt x="79" y="808"/>
                </a:cubicBezTo>
                <a:close/>
                <a:moveTo>
                  <a:pt x="79" y="734"/>
                </a:moveTo>
                <a:cubicBezTo>
                  <a:pt x="70" y="734"/>
                  <a:pt x="61" y="735"/>
                  <a:pt x="52" y="736"/>
                </a:cubicBezTo>
                <a:cubicBezTo>
                  <a:pt x="52" y="724"/>
                  <a:pt x="52" y="713"/>
                  <a:pt x="52" y="701"/>
                </a:cubicBezTo>
                <a:cubicBezTo>
                  <a:pt x="61" y="699"/>
                  <a:pt x="70" y="698"/>
                  <a:pt x="79" y="697"/>
                </a:cubicBezTo>
                <a:cubicBezTo>
                  <a:pt x="79" y="709"/>
                  <a:pt x="79" y="721"/>
                  <a:pt x="79" y="734"/>
                </a:cubicBezTo>
                <a:close/>
                <a:moveTo>
                  <a:pt x="78" y="659"/>
                </a:moveTo>
                <a:cubicBezTo>
                  <a:pt x="70" y="660"/>
                  <a:pt x="61" y="661"/>
                  <a:pt x="52" y="662"/>
                </a:cubicBezTo>
                <a:cubicBezTo>
                  <a:pt x="52" y="651"/>
                  <a:pt x="52" y="639"/>
                  <a:pt x="52" y="627"/>
                </a:cubicBezTo>
                <a:cubicBezTo>
                  <a:pt x="61" y="625"/>
                  <a:pt x="70" y="624"/>
                  <a:pt x="78" y="622"/>
                </a:cubicBezTo>
                <a:cubicBezTo>
                  <a:pt x="78" y="635"/>
                  <a:pt x="78" y="647"/>
                  <a:pt x="78" y="659"/>
                </a:cubicBezTo>
                <a:close/>
                <a:moveTo>
                  <a:pt x="78" y="585"/>
                </a:moveTo>
                <a:cubicBezTo>
                  <a:pt x="69" y="586"/>
                  <a:pt x="60" y="587"/>
                  <a:pt x="52" y="589"/>
                </a:cubicBezTo>
                <a:cubicBezTo>
                  <a:pt x="52" y="577"/>
                  <a:pt x="52" y="565"/>
                  <a:pt x="52" y="553"/>
                </a:cubicBezTo>
                <a:cubicBezTo>
                  <a:pt x="60" y="551"/>
                  <a:pt x="69" y="550"/>
                  <a:pt x="78" y="548"/>
                </a:cubicBezTo>
                <a:cubicBezTo>
                  <a:pt x="78" y="560"/>
                  <a:pt x="78" y="572"/>
                  <a:pt x="78" y="585"/>
                </a:cubicBezTo>
                <a:close/>
                <a:moveTo>
                  <a:pt x="78" y="510"/>
                </a:moveTo>
                <a:cubicBezTo>
                  <a:pt x="69" y="512"/>
                  <a:pt x="60" y="513"/>
                  <a:pt x="51" y="515"/>
                </a:cubicBezTo>
                <a:cubicBezTo>
                  <a:pt x="51" y="503"/>
                  <a:pt x="51" y="491"/>
                  <a:pt x="51" y="479"/>
                </a:cubicBezTo>
                <a:cubicBezTo>
                  <a:pt x="60" y="477"/>
                  <a:pt x="69" y="475"/>
                  <a:pt x="78" y="473"/>
                </a:cubicBezTo>
                <a:cubicBezTo>
                  <a:pt x="78" y="486"/>
                  <a:pt x="78" y="498"/>
                  <a:pt x="78" y="510"/>
                </a:cubicBezTo>
                <a:close/>
                <a:moveTo>
                  <a:pt x="78" y="436"/>
                </a:moveTo>
                <a:cubicBezTo>
                  <a:pt x="69" y="438"/>
                  <a:pt x="60" y="439"/>
                  <a:pt x="51" y="441"/>
                </a:cubicBezTo>
                <a:cubicBezTo>
                  <a:pt x="51" y="429"/>
                  <a:pt x="51" y="417"/>
                  <a:pt x="51" y="406"/>
                </a:cubicBezTo>
                <a:cubicBezTo>
                  <a:pt x="60" y="403"/>
                  <a:pt x="69" y="401"/>
                  <a:pt x="78" y="399"/>
                </a:cubicBezTo>
                <a:cubicBezTo>
                  <a:pt x="78" y="411"/>
                  <a:pt x="78" y="424"/>
                  <a:pt x="78" y="436"/>
                </a:cubicBezTo>
                <a:close/>
                <a:moveTo>
                  <a:pt x="78" y="361"/>
                </a:moveTo>
                <a:cubicBezTo>
                  <a:pt x="69" y="363"/>
                  <a:pt x="60" y="365"/>
                  <a:pt x="51" y="367"/>
                </a:cubicBezTo>
                <a:cubicBezTo>
                  <a:pt x="51" y="356"/>
                  <a:pt x="51" y="344"/>
                  <a:pt x="51" y="332"/>
                </a:cubicBezTo>
                <a:cubicBezTo>
                  <a:pt x="60" y="329"/>
                  <a:pt x="69" y="327"/>
                  <a:pt x="78" y="325"/>
                </a:cubicBezTo>
                <a:cubicBezTo>
                  <a:pt x="78" y="337"/>
                  <a:pt x="78" y="349"/>
                  <a:pt x="78" y="361"/>
                </a:cubicBezTo>
                <a:close/>
                <a:moveTo>
                  <a:pt x="77" y="287"/>
                </a:moveTo>
                <a:cubicBezTo>
                  <a:pt x="69" y="289"/>
                  <a:pt x="60" y="291"/>
                  <a:pt x="51" y="294"/>
                </a:cubicBezTo>
                <a:cubicBezTo>
                  <a:pt x="51" y="282"/>
                  <a:pt x="51" y="270"/>
                  <a:pt x="51" y="258"/>
                </a:cubicBezTo>
                <a:cubicBezTo>
                  <a:pt x="60" y="255"/>
                  <a:pt x="69" y="253"/>
                  <a:pt x="77" y="250"/>
                </a:cubicBezTo>
                <a:cubicBezTo>
                  <a:pt x="77" y="262"/>
                  <a:pt x="77" y="275"/>
                  <a:pt x="77" y="287"/>
                </a:cubicBezTo>
                <a:close/>
                <a:moveTo>
                  <a:pt x="51" y="184"/>
                </a:moveTo>
                <a:cubicBezTo>
                  <a:pt x="77" y="176"/>
                  <a:pt x="77" y="176"/>
                  <a:pt x="77" y="176"/>
                </a:cubicBezTo>
                <a:cubicBezTo>
                  <a:pt x="77" y="213"/>
                  <a:pt x="77" y="213"/>
                  <a:pt x="77" y="213"/>
                </a:cubicBezTo>
                <a:cubicBezTo>
                  <a:pt x="51" y="220"/>
                  <a:pt x="51" y="220"/>
                  <a:pt x="51" y="220"/>
                </a:cubicBezTo>
                <a:lnTo>
                  <a:pt x="51" y="1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43580" y="3403850"/>
            <a:ext cx="336740" cy="2594196"/>
          </a:xfrm>
          <a:custGeom>
            <a:avLst/>
            <a:gdLst>
              <a:gd name="T0" fmla="*/ 0 w 148"/>
              <a:gd name="T1" fmla="*/ 1107 h 1143"/>
              <a:gd name="T2" fmla="*/ 148 w 148"/>
              <a:gd name="T3" fmla="*/ 0 h 1143"/>
              <a:gd name="T4" fmla="*/ 19 w 148"/>
              <a:gd name="T5" fmla="*/ 1034 h 1143"/>
              <a:gd name="T6" fmla="*/ 127 w 148"/>
              <a:gd name="T7" fmla="*/ 1087 h 1143"/>
              <a:gd name="T8" fmla="*/ 19 w 148"/>
              <a:gd name="T9" fmla="*/ 1034 h 1143"/>
              <a:gd name="T10" fmla="*/ 127 w 148"/>
              <a:gd name="T11" fmla="*/ 981 h 1143"/>
              <a:gd name="T12" fmla="*/ 19 w 148"/>
              <a:gd name="T13" fmla="*/ 986 h 1143"/>
              <a:gd name="T14" fmla="*/ 19 w 148"/>
              <a:gd name="T15" fmla="*/ 890 h 1143"/>
              <a:gd name="T16" fmla="*/ 127 w 148"/>
              <a:gd name="T17" fmla="*/ 935 h 1143"/>
              <a:gd name="T18" fmla="*/ 19 w 148"/>
              <a:gd name="T19" fmla="*/ 890 h 1143"/>
              <a:gd name="T20" fmla="*/ 127 w 148"/>
              <a:gd name="T21" fmla="*/ 829 h 1143"/>
              <a:gd name="T22" fmla="*/ 19 w 148"/>
              <a:gd name="T23" fmla="*/ 843 h 1143"/>
              <a:gd name="T24" fmla="*/ 19 w 148"/>
              <a:gd name="T25" fmla="*/ 747 h 1143"/>
              <a:gd name="T26" fmla="*/ 127 w 148"/>
              <a:gd name="T27" fmla="*/ 783 h 1143"/>
              <a:gd name="T28" fmla="*/ 19 w 148"/>
              <a:gd name="T29" fmla="*/ 747 h 1143"/>
              <a:gd name="T30" fmla="*/ 127 w 148"/>
              <a:gd name="T31" fmla="*/ 677 h 1143"/>
              <a:gd name="T32" fmla="*/ 19 w 148"/>
              <a:gd name="T33" fmla="*/ 700 h 1143"/>
              <a:gd name="T34" fmla="*/ 19 w 148"/>
              <a:gd name="T35" fmla="*/ 603 h 1143"/>
              <a:gd name="T36" fmla="*/ 127 w 148"/>
              <a:gd name="T37" fmla="*/ 630 h 1143"/>
              <a:gd name="T38" fmla="*/ 19 w 148"/>
              <a:gd name="T39" fmla="*/ 603 h 1143"/>
              <a:gd name="T40" fmla="*/ 127 w 148"/>
              <a:gd name="T41" fmla="*/ 524 h 1143"/>
              <a:gd name="T42" fmla="*/ 19 w 148"/>
              <a:gd name="T43" fmla="*/ 557 h 1143"/>
              <a:gd name="T44" fmla="*/ 19 w 148"/>
              <a:gd name="T45" fmla="*/ 460 h 1143"/>
              <a:gd name="T46" fmla="*/ 127 w 148"/>
              <a:gd name="T47" fmla="*/ 478 h 1143"/>
              <a:gd name="T48" fmla="*/ 19 w 148"/>
              <a:gd name="T49" fmla="*/ 460 h 1143"/>
              <a:gd name="T50" fmla="*/ 127 w 148"/>
              <a:gd name="T51" fmla="*/ 372 h 1143"/>
              <a:gd name="T52" fmla="*/ 19 w 148"/>
              <a:gd name="T53" fmla="*/ 414 h 1143"/>
              <a:gd name="T54" fmla="*/ 19 w 148"/>
              <a:gd name="T55" fmla="*/ 317 h 1143"/>
              <a:gd name="T56" fmla="*/ 127 w 148"/>
              <a:gd name="T57" fmla="*/ 326 h 1143"/>
              <a:gd name="T58" fmla="*/ 19 w 148"/>
              <a:gd name="T59" fmla="*/ 317 h 1143"/>
              <a:gd name="T60" fmla="*/ 127 w 148"/>
              <a:gd name="T61" fmla="*/ 220 h 1143"/>
              <a:gd name="T62" fmla="*/ 19 w 148"/>
              <a:gd name="T63" fmla="*/ 272 h 1143"/>
              <a:gd name="T64" fmla="*/ 19 w 148"/>
              <a:gd name="T65" fmla="*/ 173 h 1143"/>
              <a:gd name="T66" fmla="*/ 127 w 148"/>
              <a:gd name="T67" fmla="*/ 173 h 1143"/>
              <a:gd name="T68" fmla="*/ 19 w 148"/>
              <a:gd name="T69" fmla="*/ 173 h 1143"/>
              <a:gd name="T70" fmla="*/ 127 w 148"/>
              <a:gd name="T71" fmla="*/ 68 h 1143"/>
              <a:gd name="T72" fmla="*/ 19 w 148"/>
              <a:gd name="T73" fmla="*/ 129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143">
                <a:moveTo>
                  <a:pt x="0" y="49"/>
                </a:moveTo>
                <a:cubicBezTo>
                  <a:pt x="0" y="1107"/>
                  <a:pt x="0" y="1107"/>
                  <a:pt x="0" y="1107"/>
                </a:cubicBezTo>
                <a:cubicBezTo>
                  <a:pt x="148" y="1143"/>
                  <a:pt x="148" y="1143"/>
                  <a:pt x="148" y="1143"/>
                </a:cubicBezTo>
                <a:cubicBezTo>
                  <a:pt x="148" y="0"/>
                  <a:pt x="148" y="0"/>
                  <a:pt x="148" y="0"/>
                </a:cubicBezTo>
                <a:cubicBezTo>
                  <a:pt x="0" y="49"/>
                  <a:pt x="0" y="49"/>
                  <a:pt x="0" y="49"/>
                </a:cubicBezTo>
                <a:moveTo>
                  <a:pt x="19" y="1034"/>
                </a:moveTo>
                <a:cubicBezTo>
                  <a:pt x="127" y="1058"/>
                  <a:pt x="127" y="1058"/>
                  <a:pt x="127" y="1058"/>
                </a:cubicBezTo>
                <a:cubicBezTo>
                  <a:pt x="127" y="1087"/>
                  <a:pt x="127" y="1087"/>
                  <a:pt x="127" y="1087"/>
                </a:cubicBezTo>
                <a:cubicBezTo>
                  <a:pt x="19" y="1058"/>
                  <a:pt x="19" y="1058"/>
                  <a:pt x="19" y="1058"/>
                </a:cubicBezTo>
                <a:cubicBezTo>
                  <a:pt x="19" y="1034"/>
                  <a:pt x="19" y="1034"/>
                  <a:pt x="19" y="1034"/>
                </a:cubicBezTo>
                <a:moveTo>
                  <a:pt x="19" y="962"/>
                </a:moveTo>
                <a:cubicBezTo>
                  <a:pt x="55" y="968"/>
                  <a:pt x="91" y="975"/>
                  <a:pt x="127" y="981"/>
                </a:cubicBezTo>
                <a:cubicBezTo>
                  <a:pt x="127" y="991"/>
                  <a:pt x="127" y="1001"/>
                  <a:pt x="127" y="1011"/>
                </a:cubicBezTo>
                <a:cubicBezTo>
                  <a:pt x="91" y="1003"/>
                  <a:pt x="55" y="994"/>
                  <a:pt x="19" y="986"/>
                </a:cubicBezTo>
                <a:cubicBezTo>
                  <a:pt x="19" y="978"/>
                  <a:pt x="19" y="970"/>
                  <a:pt x="19" y="962"/>
                </a:cubicBezTo>
                <a:moveTo>
                  <a:pt x="19" y="890"/>
                </a:moveTo>
                <a:cubicBezTo>
                  <a:pt x="55" y="895"/>
                  <a:pt x="91" y="900"/>
                  <a:pt x="127" y="905"/>
                </a:cubicBezTo>
                <a:cubicBezTo>
                  <a:pt x="127" y="915"/>
                  <a:pt x="127" y="925"/>
                  <a:pt x="127" y="935"/>
                </a:cubicBezTo>
                <a:cubicBezTo>
                  <a:pt x="91" y="928"/>
                  <a:pt x="55" y="921"/>
                  <a:pt x="19" y="915"/>
                </a:cubicBezTo>
                <a:cubicBezTo>
                  <a:pt x="19" y="907"/>
                  <a:pt x="19" y="898"/>
                  <a:pt x="19" y="890"/>
                </a:cubicBezTo>
                <a:moveTo>
                  <a:pt x="19" y="819"/>
                </a:moveTo>
                <a:cubicBezTo>
                  <a:pt x="55" y="822"/>
                  <a:pt x="91" y="826"/>
                  <a:pt x="127" y="829"/>
                </a:cubicBezTo>
                <a:cubicBezTo>
                  <a:pt x="127" y="839"/>
                  <a:pt x="127" y="849"/>
                  <a:pt x="127" y="859"/>
                </a:cubicBezTo>
                <a:cubicBezTo>
                  <a:pt x="91" y="854"/>
                  <a:pt x="55" y="848"/>
                  <a:pt x="19" y="843"/>
                </a:cubicBezTo>
                <a:cubicBezTo>
                  <a:pt x="19" y="835"/>
                  <a:pt x="19" y="827"/>
                  <a:pt x="19" y="819"/>
                </a:cubicBezTo>
                <a:moveTo>
                  <a:pt x="19" y="747"/>
                </a:moveTo>
                <a:cubicBezTo>
                  <a:pt x="55" y="749"/>
                  <a:pt x="91" y="751"/>
                  <a:pt x="127" y="753"/>
                </a:cubicBezTo>
                <a:cubicBezTo>
                  <a:pt x="127" y="763"/>
                  <a:pt x="127" y="773"/>
                  <a:pt x="127" y="783"/>
                </a:cubicBezTo>
                <a:cubicBezTo>
                  <a:pt x="91" y="779"/>
                  <a:pt x="55" y="775"/>
                  <a:pt x="19" y="772"/>
                </a:cubicBezTo>
                <a:cubicBezTo>
                  <a:pt x="19" y="763"/>
                  <a:pt x="19" y="755"/>
                  <a:pt x="19" y="747"/>
                </a:cubicBezTo>
                <a:moveTo>
                  <a:pt x="19" y="675"/>
                </a:moveTo>
                <a:cubicBezTo>
                  <a:pt x="55" y="676"/>
                  <a:pt x="91" y="676"/>
                  <a:pt x="127" y="677"/>
                </a:cubicBezTo>
                <a:cubicBezTo>
                  <a:pt x="127" y="687"/>
                  <a:pt x="127" y="697"/>
                  <a:pt x="127" y="706"/>
                </a:cubicBezTo>
                <a:cubicBezTo>
                  <a:pt x="91" y="704"/>
                  <a:pt x="55" y="702"/>
                  <a:pt x="19" y="700"/>
                </a:cubicBezTo>
                <a:cubicBezTo>
                  <a:pt x="19" y="692"/>
                  <a:pt x="19" y="684"/>
                  <a:pt x="19" y="675"/>
                </a:cubicBezTo>
                <a:moveTo>
                  <a:pt x="19" y="603"/>
                </a:moveTo>
                <a:cubicBezTo>
                  <a:pt x="55" y="602"/>
                  <a:pt x="91" y="602"/>
                  <a:pt x="127" y="601"/>
                </a:cubicBezTo>
                <a:cubicBezTo>
                  <a:pt x="127" y="610"/>
                  <a:pt x="127" y="620"/>
                  <a:pt x="127" y="630"/>
                </a:cubicBezTo>
                <a:cubicBezTo>
                  <a:pt x="91" y="630"/>
                  <a:pt x="55" y="629"/>
                  <a:pt x="19" y="629"/>
                </a:cubicBezTo>
                <a:cubicBezTo>
                  <a:pt x="19" y="620"/>
                  <a:pt x="19" y="612"/>
                  <a:pt x="19" y="603"/>
                </a:cubicBezTo>
                <a:moveTo>
                  <a:pt x="19" y="532"/>
                </a:moveTo>
                <a:cubicBezTo>
                  <a:pt x="55" y="529"/>
                  <a:pt x="91" y="527"/>
                  <a:pt x="127" y="524"/>
                </a:cubicBezTo>
                <a:cubicBezTo>
                  <a:pt x="127" y="534"/>
                  <a:pt x="127" y="544"/>
                  <a:pt x="127" y="554"/>
                </a:cubicBezTo>
                <a:cubicBezTo>
                  <a:pt x="91" y="555"/>
                  <a:pt x="55" y="556"/>
                  <a:pt x="19" y="557"/>
                </a:cubicBezTo>
                <a:cubicBezTo>
                  <a:pt x="19" y="549"/>
                  <a:pt x="19" y="540"/>
                  <a:pt x="19" y="532"/>
                </a:cubicBezTo>
                <a:moveTo>
                  <a:pt x="19" y="460"/>
                </a:moveTo>
                <a:cubicBezTo>
                  <a:pt x="55" y="456"/>
                  <a:pt x="91" y="452"/>
                  <a:pt x="127" y="448"/>
                </a:cubicBezTo>
                <a:cubicBezTo>
                  <a:pt x="127" y="458"/>
                  <a:pt x="127" y="468"/>
                  <a:pt x="127" y="478"/>
                </a:cubicBezTo>
                <a:cubicBezTo>
                  <a:pt x="91" y="481"/>
                  <a:pt x="55" y="483"/>
                  <a:pt x="19" y="486"/>
                </a:cubicBezTo>
                <a:cubicBezTo>
                  <a:pt x="19" y="477"/>
                  <a:pt x="19" y="469"/>
                  <a:pt x="19" y="460"/>
                </a:cubicBezTo>
                <a:moveTo>
                  <a:pt x="19" y="388"/>
                </a:moveTo>
                <a:cubicBezTo>
                  <a:pt x="55" y="383"/>
                  <a:pt x="91" y="378"/>
                  <a:pt x="127" y="372"/>
                </a:cubicBezTo>
                <a:cubicBezTo>
                  <a:pt x="127" y="382"/>
                  <a:pt x="127" y="392"/>
                  <a:pt x="127" y="402"/>
                </a:cubicBezTo>
                <a:cubicBezTo>
                  <a:pt x="91" y="406"/>
                  <a:pt x="55" y="410"/>
                  <a:pt x="19" y="414"/>
                </a:cubicBezTo>
                <a:cubicBezTo>
                  <a:pt x="19" y="406"/>
                  <a:pt x="19" y="397"/>
                  <a:pt x="19" y="388"/>
                </a:cubicBezTo>
                <a:moveTo>
                  <a:pt x="19" y="317"/>
                </a:moveTo>
                <a:cubicBezTo>
                  <a:pt x="55" y="310"/>
                  <a:pt x="91" y="303"/>
                  <a:pt x="127" y="296"/>
                </a:cubicBezTo>
                <a:cubicBezTo>
                  <a:pt x="127" y="306"/>
                  <a:pt x="127" y="316"/>
                  <a:pt x="127" y="326"/>
                </a:cubicBezTo>
                <a:cubicBezTo>
                  <a:pt x="91" y="331"/>
                  <a:pt x="55" y="337"/>
                  <a:pt x="19" y="343"/>
                </a:cubicBezTo>
                <a:cubicBezTo>
                  <a:pt x="19" y="334"/>
                  <a:pt x="19" y="325"/>
                  <a:pt x="19" y="317"/>
                </a:cubicBezTo>
                <a:moveTo>
                  <a:pt x="19" y="245"/>
                </a:moveTo>
                <a:cubicBezTo>
                  <a:pt x="55" y="236"/>
                  <a:pt x="91" y="228"/>
                  <a:pt x="127" y="220"/>
                </a:cubicBezTo>
                <a:cubicBezTo>
                  <a:pt x="127" y="230"/>
                  <a:pt x="127" y="240"/>
                  <a:pt x="127" y="249"/>
                </a:cubicBezTo>
                <a:cubicBezTo>
                  <a:pt x="91" y="257"/>
                  <a:pt x="55" y="264"/>
                  <a:pt x="19" y="272"/>
                </a:cubicBezTo>
                <a:cubicBezTo>
                  <a:pt x="19" y="263"/>
                  <a:pt x="19" y="254"/>
                  <a:pt x="19" y="245"/>
                </a:cubicBezTo>
                <a:moveTo>
                  <a:pt x="19" y="173"/>
                </a:moveTo>
                <a:cubicBezTo>
                  <a:pt x="55" y="163"/>
                  <a:pt x="91" y="154"/>
                  <a:pt x="127" y="144"/>
                </a:cubicBezTo>
                <a:cubicBezTo>
                  <a:pt x="127" y="154"/>
                  <a:pt x="127" y="163"/>
                  <a:pt x="127" y="173"/>
                </a:cubicBezTo>
                <a:cubicBezTo>
                  <a:pt x="91" y="182"/>
                  <a:pt x="55" y="191"/>
                  <a:pt x="19" y="200"/>
                </a:cubicBezTo>
                <a:cubicBezTo>
                  <a:pt x="19" y="191"/>
                  <a:pt x="19" y="182"/>
                  <a:pt x="19" y="173"/>
                </a:cubicBezTo>
                <a:moveTo>
                  <a:pt x="19" y="101"/>
                </a:moveTo>
                <a:cubicBezTo>
                  <a:pt x="127" y="68"/>
                  <a:pt x="127" y="68"/>
                  <a:pt x="127" y="68"/>
                </a:cubicBezTo>
                <a:cubicBezTo>
                  <a:pt x="127" y="97"/>
                  <a:pt x="127" y="97"/>
                  <a:pt x="127" y="97"/>
                </a:cubicBezTo>
                <a:cubicBezTo>
                  <a:pt x="19" y="129"/>
                  <a:pt x="19" y="129"/>
                  <a:pt x="19" y="129"/>
                </a:cubicBezTo>
                <a:cubicBezTo>
                  <a:pt x="19" y="101"/>
                  <a:pt x="19" y="101"/>
                  <a:pt x="19" y="101"/>
                </a:cubicBezTo>
              </a:path>
            </a:pathLst>
          </a:custGeom>
          <a:solidFill>
            <a:srgbClr val="292E3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07518" y="3407735"/>
            <a:ext cx="646283" cy="2587721"/>
          </a:xfrm>
          <a:custGeom>
            <a:avLst/>
            <a:gdLst>
              <a:gd name="T0" fmla="*/ 49 w 285"/>
              <a:gd name="T1" fmla="*/ 1049 h 1140"/>
              <a:gd name="T2" fmla="*/ 97 w 285"/>
              <a:gd name="T3" fmla="*/ 988 h 1140"/>
              <a:gd name="T4" fmla="*/ 97 w 285"/>
              <a:gd name="T5" fmla="*/ 964 h 1140"/>
              <a:gd name="T6" fmla="*/ 49 w 285"/>
              <a:gd name="T7" fmla="*/ 910 h 1140"/>
              <a:gd name="T8" fmla="*/ 49 w 285"/>
              <a:gd name="T9" fmla="*/ 818 h 1140"/>
              <a:gd name="T10" fmla="*/ 49 w 285"/>
              <a:gd name="T11" fmla="*/ 703 h 1140"/>
              <a:gd name="T12" fmla="*/ 97 w 285"/>
              <a:gd name="T13" fmla="*/ 649 h 1140"/>
              <a:gd name="T14" fmla="*/ 97 w 285"/>
              <a:gd name="T15" fmla="*/ 625 h 1140"/>
              <a:gd name="T16" fmla="*/ 49 w 285"/>
              <a:gd name="T17" fmla="*/ 565 h 1140"/>
              <a:gd name="T18" fmla="*/ 49 w 285"/>
              <a:gd name="T19" fmla="*/ 473 h 1140"/>
              <a:gd name="T20" fmla="*/ 49 w 285"/>
              <a:gd name="T21" fmla="*/ 415 h 1140"/>
              <a:gd name="T22" fmla="*/ 97 w 285"/>
              <a:gd name="T23" fmla="*/ 310 h 1140"/>
              <a:gd name="T24" fmla="*/ 97 w 285"/>
              <a:gd name="T25" fmla="*/ 286 h 1140"/>
              <a:gd name="T26" fmla="*/ 49 w 285"/>
              <a:gd name="T27" fmla="*/ 219 h 1140"/>
              <a:gd name="T28" fmla="*/ 49 w 285"/>
              <a:gd name="T29" fmla="*/ 127 h 1140"/>
              <a:gd name="T30" fmla="*/ 159 w 285"/>
              <a:gd name="T31" fmla="*/ 133 h 1140"/>
              <a:gd name="T32" fmla="*/ 129 w 285"/>
              <a:gd name="T33" fmla="*/ 180 h 1140"/>
              <a:gd name="T34" fmla="*/ 129 w 285"/>
              <a:gd name="T35" fmla="*/ 205 h 1140"/>
              <a:gd name="T36" fmla="*/ 159 w 285"/>
              <a:gd name="T37" fmla="*/ 268 h 1140"/>
              <a:gd name="T38" fmla="*/ 159 w 285"/>
              <a:gd name="T39" fmla="*/ 353 h 1140"/>
              <a:gd name="T40" fmla="*/ 160 w 285"/>
              <a:gd name="T41" fmla="*/ 463 h 1140"/>
              <a:gd name="T42" fmla="*/ 129 w 285"/>
              <a:gd name="T43" fmla="*/ 514 h 1140"/>
              <a:gd name="T44" fmla="*/ 129 w 285"/>
              <a:gd name="T45" fmla="*/ 539 h 1140"/>
              <a:gd name="T46" fmla="*/ 160 w 285"/>
              <a:gd name="T47" fmla="*/ 598 h 1140"/>
              <a:gd name="T48" fmla="*/ 160 w 285"/>
              <a:gd name="T49" fmla="*/ 682 h 1140"/>
              <a:gd name="T50" fmla="*/ 160 w 285"/>
              <a:gd name="T51" fmla="*/ 792 h 1140"/>
              <a:gd name="T52" fmla="*/ 130 w 285"/>
              <a:gd name="T53" fmla="*/ 849 h 1140"/>
              <a:gd name="T54" fmla="*/ 130 w 285"/>
              <a:gd name="T55" fmla="*/ 874 h 1140"/>
              <a:gd name="T56" fmla="*/ 160 w 285"/>
              <a:gd name="T57" fmla="*/ 928 h 1140"/>
              <a:gd name="T58" fmla="*/ 161 w 285"/>
              <a:gd name="T59" fmla="*/ 1012 h 1140"/>
              <a:gd name="T60" fmla="*/ 186 w 285"/>
              <a:gd name="T61" fmla="*/ 1036 h 1140"/>
              <a:gd name="T62" fmla="*/ 208 w 285"/>
              <a:gd name="T63" fmla="*/ 980 h 1140"/>
              <a:gd name="T64" fmla="*/ 208 w 285"/>
              <a:gd name="T65" fmla="*/ 927 h 1140"/>
              <a:gd name="T66" fmla="*/ 186 w 285"/>
              <a:gd name="T67" fmla="*/ 901 h 1140"/>
              <a:gd name="T68" fmla="*/ 186 w 285"/>
              <a:gd name="T69" fmla="*/ 847 h 1140"/>
              <a:gd name="T70" fmla="*/ 186 w 285"/>
              <a:gd name="T71" fmla="*/ 738 h 1140"/>
              <a:gd name="T72" fmla="*/ 208 w 285"/>
              <a:gd name="T73" fmla="*/ 657 h 1140"/>
              <a:gd name="T74" fmla="*/ 208 w 285"/>
              <a:gd name="T75" fmla="*/ 631 h 1140"/>
              <a:gd name="T76" fmla="*/ 186 w 285"/>
              <a:gd name="T77" fmla="*/ 575 h 1140"/>
              <a:gd name="T78" fmla="*/ 186 w 285"/>
              <a:gd name="T79" fmla="*/ 492 h 1140"/>
              <a:gd name="T80" fmla="*/ 186 w 285"/>
              <a:gd name="T81" fmla="*/ 384 h 1140"/>
              <a:gd name="T82" fmla="*/ 208 w 285"/>
              <a:gd name="T83" fmla="*/ 334 h 1140"/>
              <a:gd name="T84" fmla="*/ 208 w 285"/>
              <a:gd name="T85" fmla="*/ 308 h 1140"/>
              <a:gd name="T86" fmla="*/ 208 w 285"/>
              <a:gd name="T87" fmla="*/ 254 h 1140"/>
              <a:gd name="T88" fmla="*/ 186 w 285"/>
              <a:gd name="T89" fmla="*/ 166 h 1140"/>
              <a:gd name="T90" fmla="*/ 228 w 285"/>
              <a:gd name="T91" fmla="*/ 1033 h 1140"/>
              <a:gd name="T92" fmla="*/ 247 w 285"/>
              <a:gd name="T93" fmla="*/ 978 h 1140"/>
              <a:gd name="T94" fmla="*/ 247 w 285"/>
              <a:gd name="T95" fmla="*/ 951 h 1140"/>
              <a:gd name="T96" fmla="*/ 228 w 285"/>
              <a:gd name="T97" fmla="*/ 899 h 1140"/>
              <a:gd name="T98" fmla="*/ 228 w 285"/>
              <a:gd name="T99" fmla="*/ 820 h 1140"/>
              <a:gd name="T100" fmla="*/ 229 w 285"/>
              <a:gd name="T101" fmla="*/ 713 h 1140"/>
              <a:gd name="T102" fmla="*/ 248 w 285"/>
              <a:gd name="T103" fmla="*/ 661 h 1140"/>
              <a:gd name="T104" fmla="*/ 248 w 285"/>
              <a:gd name="T105" fmla="*/ 634 h 1140"/>
              <a:gd name="T106" fmla="*/ 229 w 285"/>
              <a:gd name="T107" fmla="*/ 579 h 1140"/>
              <a:gd name="T108" fmla="*/ 229 w 285"/>
              <a:gd name="T109" fmla="*/ 499 h 1140"/>
              <a:gd name="T110" fmla="*/ 230 w 285"/>
              <a:gd name="T111" fmla="*/ 393 h 1140"/>
              <a:gd name="T112" fmla="*/ 249 w 285"/>
              <a:gd name="T113" fmla="*/ 343 h 1140"/>
              <a:gd name="T114" fmla="*/ 249 w 285"/>
              <a:gd name="T115" fmla="*/ 316 h 1140"/>
              <a:gd name="T116" fmla="*/ 230 w 285"/>
              <a:gd name="T117" fmla="*/ 259 h 1140"/>
              <a:gd name="T118" fmla="*/ 230 w 285"/>
              <a:gd name="T119" fmla="*/ 179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5" h="1140">
                <a:moveTo>
                  <a:pt x="285" y="98"/>
                </a:moveTo>
                <a:cubicBezTo>
                  <a:pt x="0" y="0"/>
                  <a:pt x="0" y="0"/>
                  <a:pt x="0" y="0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285" y="1097"/>
                  <a:pt x="285" y="1097"/>
                  <a:pt x="285" y="1097"/>
                </a:cubicBezTo>
                <a:lnTo>
                  <a:pt x="285" y="98"/>
                </a:lnTo>
                <a:close/>
                <a:moveTo>
                  <a:pt x="49" y="1049"/>
                </a:moveTo>
                <a:cubicBezTo>
                  <a:pt x="97" y="1045"/>
                  <a:pt x="97" y="1045"/>
                  <a:pt x="97" y="1045"/>
                </a:cubicBezTo>
                <a:cubicBezTo>
                  <a:pt x="97" y="1077"/>
                  <a:pt x="97" y="1077"/>
                  <a:pt x="97" y="1077"/>
                </a:cubicBezTo>
                <a:cubicBezTo>
                  <a:pt x="49" y="1083"/>
                  <a:pt x="49" y="1083"/>
                  <a:pt x="49" y="1083"/>
                </a:cubicBezTo>
                <a:lnTo>
                  <a:pt x="49" y="1049"/>
                </a:lnTo>
                <a:close/>
                <a:moveTo>
                  <a:pt x="49" y="991"/>
                </a:moveTo>
                <a:cubicBezTo>
                  <a:pt x="65" y="990"/>
                  <a:pt x="81" y="989"/>
                  <a:pt x="97" y="988"/>
                </a:cubicBezTo>
                <a:cubicBezTo>
                  <a:pt x="97" y="999"/>
                  <a:pt x="97" y="1009"/>
                  <a:pt x="97" y="1020"/>
                </a:cubicBezTo>
                <a:cubicBezTo>
                  <a:pt x="81" y="1022"/>
                  <a:pt x="65" y="1024"/>
                  <a:pt x="49" y="1025"/>
                </a:cubicBezTo>
                <a:cubicBezTo>
                  <a:pt x="49" y="1014"/>
                  <a:pt x="49" y="1003"/>
                  <a:pt x="49" y="991"/>
                </a:cubicBezTo>
                <a:close/>
                <a:moveTo>
                  <a:pt x="49" y="934"/>
                </a:moveTo>
                <a:cubicBezTo>
                  <a:pt x="65" y="933"/>
                  <a:pt x="81" y="932"/>
                  <a:pt x="97" y="932"/>
                </a:cubicBezTo>
                <a:cubicBezTo>
                  <a:pt x="97" y="942"/>
                  <a:pt x="97" y="953"/>
                  <a:pt x="97" y="964"/>
                </a:cubicBezTo>
                <a:cubicBezTo>
                  <a:pt x="81" y="965"/>
                  <a:pt x="65" y="966"/>
                  <a:pt x="49" y="968"/>
                </a:cubicBezTo>
                <a:cubicBezTo>
                  <a:pt x="49" y="956"/>
                  <a:pt x="49" y="945"/>
                  <a:pt x="49" y="934"/>
                </a:cubicBezTo>
                <a:close/>
                <a:moveTo>
                  <a:pt x="49" y="876"/>
                </a:moveTo>
                <a:cubicBezTo>
                  <a:pt x="65" y="876"/>
                  <a:pt x="81" y="875"/>
                  <a:pt x="97" y="875"/>
                </a:cubicBezTo>
                <a:cubicBezTo>
                  <a:pt x="97" y="886"/>
                  <a:pt x="97" y="896"/>
                  <a:pt x="97" y="907"/>
                </a:cubicBezTo>
                <a:cubicBezTo>
                  <a:pt x="81" y="908"/>
                  <a:pt x="65" y="909"/>
                  <a:pt x="49" y="910"/>
                </a:cubicBezTo>
                <a:cubicBezTo>
                  <a:pt x="49" y="899"/>
                  <a:pt x="49" y="887"/>
                  <a:pt x="49" y="876"/>
                </a:cubicBezTo>
                <a:close/>
                <a:moveTo>
                  <a:pt x="49" y="818"/>
                </a:moveTo>
                <a:cubicBezTo>
                  <a:pt x="65" y="818"/>
                  <a:pt x="81" y="819"/>
                  <a:pt x="97" y="819"/>
                </a:cubicBezTo>
                <a:cubicBezTo>
                  <a:pt x="97" y="829"/>
                  <a:pt x="97" y="840"/>
                  <a:pt x="97" y="851"/>
                </a:cubicBezTo>
                <a:cubicBezTo>
                  <a:pt x="81" y="851"/>
                  <a:pt x="65" y="852"/>
                  <a:pt x="49" y="853"/>
                </a:cubicBezTo>
                <a:cubicBezTo>
                  <a:pt x="49" y="841"/>
                  <a:pt x="49" y="830"/>
                  <a:pt x="49" y="818"/>
                </a:cubicBezTo>
                <a:close/>
                <a:moveTo>
                  <a:pt x="49" y="761"/>
                </a:moveTo>
                <a:cubicBezTo>
                  <a:pt x="65" y="761"/>
                  <a:pt x="81" y="762"/>
                  <a:pt x="97" y="762"/>
                </a:cubicBezTo>
                <a:cubicBezTo>
                  <a:pt x="97" y="773"/>
                  <a:pt x="97" y="783"/>
                  <a:pt x="97" y="794"/>
                </a:cubicBezTo>
                <a:cubicBezTo>
                  <a:pt x="81" y="794"/>
                  <a:pt x="65" y="795"/>
                  <a:pt x="49" y="795"/>
                </a:cubicBezTo>
                <a:cubicBezTo>
                  <a:pt x="49" y="784"/>
                  <a:pt x="49" y="772"/>
                  <a:pt x="49" y="761"/>
                </a:cubicBezTo>
                <a:close/>
                <a:moveTo>
                  <a:pt x="49" y="703"/>
                </a:moveTo>
                <a:cubicBezTo>
                  <a:pt x="65" y="704"/>
                  <a:pt x="81" y="705"/>
                  <a:pt x="97" y="706"/>
                </a:cubicBezTo>
                <a:cubicBezTo>
                  <a:pt x="97" y="716"/>
                  <a:pt x="97" y="727"/>
                  <a:pt x="97" y="738"/>
                </a:cubicBezTo>
                <a:cubicBezTo>
                  <a:pt x="81" y="738"/>
                  <a:pt x="65" y="737"/>
                  <a:pt x="49" y="737"/>
                </a:cubicBezTo>
                <a:cubicBezTo>
                  <a:pt x="49" y="726"/>
                  <a:pt x="49" y="715"/>
                  <a:pt x="49" y="703"/>
                </a:cubicBezTo>
                <a:close/>
                <a:moveTo>
                  <a:pt x="49" y="645"/>
                </a:moveTo>
                <a:cubicBezTo>
                  <a:pt x="65" y="647"/>
                  <a:pt x="81" y="648"/>
                  <a:pt x="97" y="649"/>
                </a:cubicBezTo>
                <a:cubicBezTo>
                  <a:pt x="97" y="660"/>
                  <a:pt x="97" y="671"/>
                  <a:pt x="97" y="681"/>
                </a:cubicBezTo>
                <a:cubicBezTo>
                  <a:pt x="81" y="681"/>
                  <a:pt x="65" y="680"/>
                  <a:pt x="49" y="680"/>
                </a:cubicBezTo>
                <a:cubicBezTo>
                  <a:pt x="49" y="668"/>
                  <a:pt x="49" y="657"/>
                  <a:pt x="49" y="645"/>
                </a:cubicBezTo>
                <a:close/>
                <a:moveTo>
                  <a:pt x="49" y="588"/>
                </a:moveTo>
                <a:cubicBezTo>
                  <a:pt x="65" y="590"/>
                  <a:pt x="81" y="591"/>
                  <a:pt x="97" y="593"/>
                </a:cubicBezTo>
                <a:cubicBezTo>
                  <a:pt x="97" y="603"/>
                  <a:pt x="97" y="614"/>
                  <a:pt x="97" y="625"/>
                </a:cubicBezTo>
                <a:cubicBezTo>
                  <a:pt x="81" y="624"/>
                  <a:pt x="65" y="623"/>
                  <a:pt x="49" y="622"/>
                </a:cubicBezTo>
                <a:cubicBezTo>
                  <a:pt x="49" y="611"/>
                  <a:pt x="49" y="599"/>
                  <a:pt x="49" y="588"/>
                </a:cubicBezTo>
                <a:close/>
                <a:moveTo>
                  <a:pt x="49" y="530"/>
                </a:moveTo>
                <a:cubicBezTo>
                  <a:pt x="65" y="532"/>
                  <a:pt x="81" y="534"/>
                  <a:pt x="97" y="536"/>
                </a:cubicBezTo>
                <a:cubicBezTo>
                  <a:pt x="97" y="547"/>
                  <a:pt x="97" y="558"/>
                  <a:pt x="97" y="568"/>
                </a:cubicBezTo>
                <a:cubicBezTo>
                  <a:pt x="81" y="567"/>
                  <a:pt x="65" y="566"/>
                  <a:pt x="49" y="565"/>
                </a:cubicBezTo>
                <a:cubicBezTo>
                  <a:pt x="49" y="553"/>
                  <a:pt x="49" y="542"/>
                  <a:pt x="49" y="530"/>
                </a:cubicBezTo>
                <a:close/>
                <a:moveTo>
                  <a:pt x="49" y="473"/>
                </a:moveTo>
                <a:cubicBezTo>
                  <a:pt x="65" y="475"/>
                  <a:pt x="81" y="477"/>
                  <a:pt x="97" y="480"/>
                </a:cubicBezTo>
                <a:cubicBezTo>
                  <a:pt x="97" y="490"/>
                  <a:pt x="97" y="501"/>
                  <a:pt x="97" y="512"/>
                </a:cubicBezTo>
                <a:cubicBezTo>
                  <a:pt x="81" y="510"/>
                  <a:pt x="65" y="508"/>
                  <a:pt x="49" y="507"/>
                </a:cubicBezTo>
                <a:cubicBezTo>
                  <a:pt x="49" y="495"/>
                  <a:pt x="49" y="484"/>
                  <a:pt x="49" y="473"/>
                </a:cubicBezTo>
                <a:close/>
                <a:moveTo>
                  <a:pt x="49" y="392"/>
                </a:moveTo>
                <a:cubicBezTo>
                  <a:pt x="49" y="380"/>
                  <a:pt x="49" y="369"/>
                  <a:pt x="49" y="357"/>
                </a:cubicBezTo>
                <a:cubicBezTo>
                  <a:pt x="65" y="361"/>
                  <a:pt x="81" y="364"/>
                  <a:pt x="97" y="367"/>
                </a:cubicBezTo>
                <a:cubicBezTo>
                  <a:pt x="97" y="378"/>
                  <a:pt x="97" y="388"/>
                  <a:pt x="97" y="399"/>
                </a:cubicBezTo>
                <a:cubicBezTo>
                  <a:pt x="81" y="396"/>
                  <a:pt x="65" y="394"/>
                  <a:pt x="49" y="392"/>
                </a:cubicBezTo>
                <a:close/>
                <a:moveTo>
                  <a:pt x="49" y="415"/>
                </a:moveTo>
                <a:cubicBezTo>
                  <a:pt x="65" y="418"/>
                  <a:pt x="81" y="421"/>
                  <a:pt x="97" y="423"/>
                </a:cubicBezTo>
                <a:cubicBezTo>
                  <a:pt x="97" y="434"/>
                  <a:pt x="97" y="445"/>
                  <a:pt x="97" y="455"/>
                </a:cubicBezTo>
                <a:cubicBezTo>
                  <a:pt x="81" y="453"/>
                  <a:pt x="65" y="451"/>
                  <a:pt x="49" y="449"/>
                </a:cubicBezTo>
                <a:cubicBezTo>
                  <a:pt x="49" y="438"/>
                  <a:pt x="49" y="426"/>
                  <a:pt x="49" y="415"/>
                </a:cubicBezTo>
                <a:close/>
                <a:moveTo>
                  <a:pt x="49" y="300"/>
                </a:moveTo>
                <a:cubicBezTo>
                  <a:pt x="65" y="303"/>
                  <a:pt x="81" y="307"/>
                  <a:pt x="97" y="310"/>
                </a:cubicBezTo>
                <a:cubicBezTo>
                  <a:pt x="97" y="321"/>
                  <a:pt x="97" y="332"/>
                  <a:pt x="97" y="342"/>
                </a:cubicBezTo>
                <a:cubicBezTo>
                  <a:pt x="81" y="340"/>
                  <a:pt x="65" y="337"/>
                  <a:pt x="49" y="334"/>
                </a:cubicBezTo>
                <a:cubicBezTo>
                  <a:pt x="49" y="323"/>
                  <a:pt x="49" y="311"/>
                  <a:pt x="49" y="300"/>
                </a:cubicBezTo>
                <a:close/>
                <a:moveTo>
                  <a:pt x="49" y="242"/>
                </a:moveTo>
                <a:cubicBezTo>
                  <a:pt x="65" y="246"/>
                  <a:pt x="81" y="250"/>
                  <a:pt x="97" y="254"/>
                </a:cubicBezTo>
                <a:cubicBezTo>
                  <a:pt x="97" y="265"/>
                  <a:pt x="97" y="275"/>
                  <a:pt x="97" y="286"/>
                </a:cubicBezTo>
                <a:cubicBezTo>
                  <a:pt x="81" y="283"/>
                  <a:pt x="65" y="280"/>
                  <a:pt x="49" y="276"/>
                </a:cubicBezTo>
                <a:cubicBezTo>
                  <a:pt x="49" y="265"/>
                  <a:pt x="49" y="254"/>
                  <a:pt x="49" y="242"/>
                </a:cubicBezTo>
                <a:close/>
                <a:moveTo>
                  <a:pt x="49" y="185"/>
                </a:moveTo>
                <a:cubicBezTo>
                  <a:pt x="65" y="189"/>
                  <a:pt x="81" y="193"/>
                  <a:pt x="97" y="197"/>
                </a:cubicBezTo>
                <a:cubicBezTo>
                  <a:pt x="97" y="208"/>
                  <a:pt x="97" y="219"/>
                  <a:pt x="97" y="229"/>
                </a:cubicBezTo>
                <a:cubicBezTo>
                  <a:pt x="81" y="226"/>
                  <a:pt x="65" y="222"/>
                  <a:pt x="49" y="219"/>
                </a:cubicBezTo>
                <a:cubicBezTo>
                  <a:pt x="49" y="207"/>
                  <a:pt x="49" y="196"/>
                  <a:pt x="49" y="185"/>
                </a:cubicBezTo>
                <a:close/>
                <a:moveTo>
                  <a:pt x="49" y="127"/>
                </a:moveTo>
                <a:cubicBezTo>
                  <a:pt x="65" y="132"/>
                  <a:pt x="81" y="136"/>
                  <a:pt x="97" y="141"/>
                </a:cubicBezTo>
                <a:cubicBezTo>
                  <a:pt x="97" y="152"/>
                  <a:pt x="97" y="162"/>
                  <a:pt x="97" y="173"/>
                </a:cubicBezTo>
                <a:cubicBezTo>
                  <a:pt x="81" y="169"/>
                  <a:pt x="65" y="165"/>
                  <a:pt x="49" y="161"/>
                </a:cubicBezTo>
                <a:cubicBezTo>
                  <a:pt x="49" y="150"/>
                  <a:pt x="49" y="138"/>
                  <a:pt x="49" y="127"/>
                </a:cubicBezTo>
                <a:close/>
                <a:moveTo>
                  <a:pt x="97" y="116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69"/>
                  <a:pt x="49" y="69"/>
                  <a:pt x="49" y="69"/>
                </a:cubicBezTo>
                <a:cubicBezTo>
                  <a:pt x="97" y="85"/>
                  <a:pt x="97" y="85"/>
                  <a:pt x="97" y="85"/>
                </a:cubicBezTo>
                <a:lnTo>
                  <a:pt x="97" y="116"/>
                </a:lnTo>
                <a:close/>
                <a:moveTo>
                  <a:pt x="159" y="133"/>
                </a:moveTo>
                <a:cubicBezTo>
                  <a:pt x="129" y="125"/>
                  <a:pt x="129" y="125"/>
                  <a:pt x="129" y="125"/>
                </a:cubicBezTo>
                <a:cubicBezTo>
                  <a:pt x="129" y="94"/>
                  <a:pt x="129" y="94"/>
                  <a:pt x="129" y="94"/>
                </a:cubicBezTo>
                <a:cubicBezTo>
                  <a:pt x="159" y="104"/>
                  <a:pt x="159" y="104"/>
                  <a:pt x="159" y="104"/>
                </a:cubicBezTo>
                <a:lnTo>
                  <a:pt x="159" y="133"/>
                </a:lnTo>
                <a:close/>
                <a:moveTo>
                  <a:pt x="159" y="188"/>
                </a:moveTo>
                <a:cubicBezTo>
                  <a:pt x="149" y="185"/>
                  <a:pt x="139" y="183"/>
                  <a:pt x="129" y="180"/>
                </a:cubicBezTo>
                <a:cubicBezTo>
                  <a:pt x="129" y="170"/>
                  <a:pt x="129" y="160"/>
                  <a:pt x="129" y="150"/>
                </a:cubicBezTo>
                <a:cubicBezTo>
                  <a:pt x="139" y="153"/>
                  <a:pt x="149" y="156"/>
                  <a:pt x="159" y="159"/>
                </a:cubicBezTo>
                <a:cubicBezTo>
                  <a:pt x="159" y="168"/>
                  <a:pt x="159" y="178"/>
                  <a:pt x="159" y="188"/>
                </a:cubicBezTo>
                <a:close/>
                <a:moveTo>
                  <a:pt x="159" y="243"/>
                </a:moveTo>
                <a:cubicBezTo>
                  <a:pt x="149" y="240"/>
                  <a:pt x="139" y="238"/>
                  <a:pt x="129" y="236"/>
                </a:cubicBezTo>
                <a:cubicBezTo>
                  <a:pt x="129" y="226"/>
                  <a:pt x="129" y="215"/>
                  <a:pt x="129" y="205"/>
                </a:cubicBezTo>
                <a:cubicBezTo>
                  <a:pt x="139" y="208"/>
                  <a:pt x="149" y="211"/>
                  <a:pt x="159" y="213"/>
                </a:cubicBezTo>
                <a:cubicBezTo>
                  <a:pt x="159" y="223"/>
                  <a:pt x="159" y="233"/>
                  <a:pt x="159" y="243"/>
                </a:cubicBezTo>
                <a:close/>
                <a:moveTo>
                  <a:pt x="159" y="298"/>
                </a:moveTo>
                <a:cubicBezTo>
                  <a:pt x="149" y="296"/>
                  <a:pt x="139" y="294"/>
                  <a:pt x="129" y="292"/>
                </a:cubicBezTo>
                <a:cubicBezTo>
                  <a:pt x="129" y="281"/>
                  <a:pt x="129" y="271"/>
                  <a:pt x="129" y="261"/>
                </a:cubicBezTo>
                <a:cubicBezTo>
                  <a:pt x="139" y="263"/>
                  <a:pt x="149" y="266"/>
                  <a:pt x="159" y="268"/>
                </a:cubicBezTo>
                <a:cubicBezTo>
                  <a:pt x="159" y="278"/>
                  <a:pt x="159" y="288"/>
                  <a:pt x="159" y="298"/>
                </a:cubicBezTo>
                <a:close/>
                <a:moveTo>
                  <a:pt x="159" y="353"/>
                </a:moveTo>
                <a:cubicBezTo>
                  <a:pt x="149" y="351"/>
                  <a:pt x="139" y="349"/>
                  <a:pt x="129" y="347"/>
                </a:cubicBezTo>
                <a:cubicBezTo>
                  <a:pt x="129" y="337"/>
                  <a:pt x="129" y="327"/>
                  <a:pt x="129" y="317"/>
                </a:cubicBezTo>
                <a:cubicBezTo>
                  <a:pt x="139" y="319"/>
                  <a:pt x="149" y="321"/>
                  <a:pt x="159" y="323"/>
                </a:cubicBezTo>
                <a:cubicBezTo>
                  <a:pt x="159" y="333"/>
                  <a:pt x="159" y="343"/>
                  <a:pt x="159" y="353"/>
                </a:cubicBezTo>
                <a:close/>
                <a:moveTo>
                  <a:pt x="159" y="408"/>
                </a:moveTo>
                <a:cubicBezTo>
                  <a:pt x="149" y="406"/>
                  <a:pt x="139" y="405"/>
                  <a:pt x="129" y="403"/>
                </a:cubicBezTo>
                <a:cubicBezTo>
                  <a:pt x="129" y="393"/>
                  <a:pt x="129" y="383"/>
                  <a:pt x="129" y="372"/>
                </a:cubicBezTo>
                <a:cubicBezTo>
                  <a:pt x="139" y="374"/>
                  <a:pt x="149" y="376"/>
                  <a:pt x="159" y="378"/>
                </a:cubicBezTo>
                <a:cubicBezTo>
                  <a:pt x="159" y="388"/>
                  <a:pt x="159" y="398"/>
                  <a:pt x="159" y="408"/>
                </a:cubicBezTo>
                <a:close/>
                <a:moveTo>
                  <a:pt x="160" y="463"/>
                </a:moveTo>
                <a:cubicBezTo>
                  <a:pt x="149" y="461"/>
                  <a:pt x="139" y="460"/>
                  <a:pt x="129" y="459"/>
                </a:cubicBezTo>
                <a:cubicBezTo>
                  <a:pt x="129" y="448"/>
                  <a:pt x="129" y="438"/>
                  <a:pt x="129" y="428"/>
                </a:cubicBezTo>
                <a:cubicBezTo>
                  <a:pt x="139" y="430"/>
                  <a:pt x="149" y="432"/>
                  <a:pt x="160" y="433"/>
                </a:cubicBezTo>
                <a:cubicBezTo>
                  <a:pt x="160" y="443"/>
                  <a:pt x="160" y="453"/>
                  <a:pt x="160" y="463"/>
                </a:cubicBezTo>
                <a:close/>
                <a:moveTo>
                  <a:pt x="160" y="518"/>
                </a:moveTo>
                <a:cubicBezTo>
                  <a:pt x="149" y="516"/>
                  <a:pt x="139" y="515"/>
                  <a:pt x="129" y="514"/>
                </a:cubicBezTo>
                <a:cubicBezTo>
                  <a:pt x="129" y="504"/>
                  <a:pt x="129" y="494"/>
                  <a:pt x="129" y="484"/>
                </a:cubicBezTo>
                <a:cubicBezTo>
                  <a:pt x="139" y="485"/>
                  <a:pt x="149" y="487"/>
                  <a:pt x="160" y="488"/>
                </a:cubicBezTo>
                <a:cubicBezTo>
                  <a:pt x="160" y="498"/>
                  <a:pt x="160" y="508"/>
                  <a:pt x="160" y="518"/>
                </a:cubicBezTo>
                <a:close/>
                <a:moveTo>
                  <a:pt x="160" y="572"/>
                </a:moveTo>
                <a:cubicBezTo>
                  <a:pt x="150" y="572"/>
                  <a:pt x="139" y="571"/>
                  <a:pt x="129" y="570"/>
                </a:cubicBezTo>
                <a:cubicBezTo>
                  <a:pt x="129" y="560"/>
                  <a:pt x="129" y="550"/>
                  <a:pt x="129" y="539"/>
                </a:cubicBezTo>
                <a:cubicBezTo>
                  <a:pt x="139" y="541"/>
                  <a:pt x="150" y="542"/>
                  <a:pt x="160" y="543"/>
                </a:cubicBezTo>
                <a:cubicBezTo>
                  <a:pt x="160" y="553"/>
                  <a:pt x="160" y="563"/>
                  <a:pt x="160" y="572"/>
                </a:cubicBezTo>
                <a:close/>
                <a:moveTo>
                  <a:pt x="160" y="627"/>
                </a:moveTo>
                <a:cubicBezTo>
                  <a:pt x="150" y="627"/>
                  <a:pt x="140" y="626"/>
                  <a:pt x="129" y="626"/>
                </a:cubicBezTo>
                <a:cubicBezTo>
                  <a:pt x="129" y="616"/>
                  <a:pt x="129" y="605"/>
                  <a:pt x="129" y="595"/>
                </a:cubicBezTo>
                <a:cubicBezTo>
                  <a:pt x="140" y="596"/>
                  <a:pt x="150" y="597"/>
                  <a:pt x="160" y="598"/>
                </a:cubicBezTo>
                <a:cubicBezTo>
                  <a:pt x="160" y="608"/>
                  <a:pt x="160" y="618"/>
                  <a:pt x="160" y="627"/>
                </a:cubicBezTo>
                <a:close/>
                <a:moveTo>
                  <a:pt x="160" y="682"/>
                </a:moveTo>
                <a:cubicBezTo>
                  <a:pt x="150" y="682"/>
                  <a:pt x="140" y="682"/>
                  <a:pt x="130" y="681"/>
                </a:cubicBezTo>
                <a:cubicBezTo>
                  <a:pt x="130" y="671"/>
                  <a:pt x="130" y="661"/>
                  <a:pt x="130" y="651"/>
                </a:cubicBezTo>
                <a:cubicBezTo>
                  <a:pt x="140" y="652"/>
                  <a:pt x="150" y="652"/>
                  <a:pt x="160" y="653"/>
                </a:cubicBezTo>
                <a:cubicBezTo>
                  <a:pt x="160" y="663"/>
                  <a:pt x="160" y="673"/>
                  <a:pt x="160" y="682"/>
                </a:cubicBezTo>
                <a:close/>
                <a:moveTo>
                  <a:pt x="160" y="737"/>
                </a:moveTo>
                <a:cubicBezTo>
                  <a:pt x="150" y="737"/>
                  <a:pt x="140" y="737"/>
                  <a:pt x="130" y="737"/>
                </a:cubicBezTo>
                <a:cubicBezTo>
                  <a:pt x="130" y="727"/>
                  <a:pt x="130" y="717"/>
                  <a:pt x="130" y="706"/>
                </a:cubicBezTo>
                <a:cubicBezTo>
                  <a:pt x="140" y="707"/>
                  <a:pt x="150" y="708"/>
                  <a:pt x="160" y="708"/>
                </a:cubicBezTo>
                <a:cubicBezTo>
                  <a:pt x="160" y="718"/>
                  <a:pt x="160" y="728"/>
                  <a:pt x="160" y="737"/>
                </a:cubicBezTo>
                <a:close/>
                <a:moveTo>
                  <a:pt x="160" y="792"/>
                </a:moveTo>
                <a:cubicBezTo>
                  <a:pt x="150" y="793"/>
                  <a:pt x="140" y="793"/>
                  <a:pt x="130" y="793"/>
                </a:cubicBezTo>
                <a:cubicBezTo>
                  <a:pt x="130" y="783"/>
                  <a:pt x="130" y="772"/>
                  <a:pt x="130" y="762"/>
                </a:cubicBezTo>
                <a:cubicBezTo>
                  <a:pt x="140" y="762"/>
                  <a:pt x="150" y="763"/>
                  <a:pt x="160" y="763"/>
                </a:cubicBezTo>
                <a:cubicBezTo>
                  <a:pt x="160" y="773"/>
                  <a:pt x="160" y="783"/>
                  <a:pt x="160" y="792"/>
                </a:cubicBezTo>
                <a:close/>
                <a:moveTo>
                  <a:pt x="160" y="847"/>
                </a:moveTo>
                <a:cubicBezTo>
                  <a:pt x="150" y="848"/>
                  <a:pt x="140" y="848"/>
                  <a:pt x="130" y="849"/>
                </a:cubicBezTo>
                <a:cubicBezTo>
                  <a:pt x="130" y="838"/>
                  <a:pt x="130" y="828"/>
                  <a:pt x="130" y="818"/>
                </a:cubicBezTo>
                <a:cubicBezTo>
                  <a:pt x="140" y="818"/>
                  <a:pt x="150" y="818"/>
                  <a:pt x="160" y="818"/>
                </a:cubicBezTo>
                <a:cubicBezTo>
                  <a:pt x="160" y="828"/>
                  <a:pt x="160" y="838"/>
                  <a:pt x="160" y="847"/>
                </a:cubicBezTo>
                <a:close/>
                <a:moveTo>
                  <a:pt x="160" y="902"/>
                </a:moveTo>
                <a:cubicBezTo>
                  <a:pt x="150" y="903"/>
                  <a:pt x="140" y="904"/>
                  <a:pt x="130" y="904"/>
                </a:cubicBezTo>
                <a:cubicBezTo>
                  <a:pt x="130" y="894"/>
                  <a:pt x="130" y="884"/>
                  <a:pt x="130" y="874"/>
                </a:cubicBezTo>
                <a:cubicBezTo>
                  <a:pt x="140" y="873"/>
                  <a:pt x="150" y="873"/>
                  <a:pt x="160" y="873"/>
                </a:cubicBezTo>
                <a:cubicBezTo>
                  <a:pt x="160" y="883"/>
                  <a:pt x="160" y="893"/>
                  <a:pt x="160" y="902"/>
                </a:cubicBezTo>
                <a:close/>
                <a:moveTo>
                  <a:pt x="160" y="957"/>
                </a:moveTo>
                <a:cubicBezTo>
                  <a:pt x="150" y="958"/>
                  <a:pt x="140" y="959"/>
                  <a:pt x="130" y="960"/>
                </a:cubicBezTo>
                <a:cubicBezTo>
                  <a:pt x="130" y="950"/>
                  <a:pt x="130" y="939"/>
                  <a:pt x="130" y="929"/>
                </a:cubicBezTo>
                <a:cubicBezTo>
                  <a:pt x="140" y="929"/>
                  <a:pt x="150" y="928"/>
                  <a:pt x="160" y="928"/>
                </a:cubicBezTo>
                <a:cubicBezTo>
                  <a:pt x="160" y="938"/>
                  <a:pt x="160" y="947"/>
                  <a:pt x="160" y="957"/>
                </a:cubicBezTo>
                <a:close/>
                <a:moveTo>
                  <a:pt x="161" y="1012"/>
                </a:moveTo>
                <a:cubicBezTo>
                  <a:pt x="150" y="1013"/>
                  <a:pt x="140" y="1014"/>
                  <a:pt x="130" y="1016"/>
                </a:cubicBezTo>
                <a:cubicBezTo>
                  <a:pt x="130" y="1005"/>
                  <a:pt x="130" y="995"/>
                  <a:pt x="130" y="985"/>
                </a:cubicBezTo>
                <a:cubicBezTo>
                  <a:pt x="140" y="984"/>
                  <a:pt x="150" y="984"/>
                  <a:pt x="161" y="983"/>
                </a:cubicBezTo>
                <a:cubicBezTo>
                  <a:pt x="161" y="993"/>
                  <a:pt x="161" y="1002"/>
                  <a:pt x="161" y="1012"/>
                </a:cubicBezTo>
                <a:close/>
                <a:moveTo>
                  <a:pt x="161" y="1067"/>
                </a:moveTo>
                <a:cubicBezTo>
                  <a:pt x="130" y="1071"/>
                  <a:pt x="130" y="1071"/>
                  <a:pt x="130" y="1071"/>
                </a:cubicBezTo>
                <a:cubicBezTo>
                  <a:pt x="130" y="1041"/>
                  <a:pt x="130" y="1041"/>
                  <a:pt x="130" y="1041"/>
                </a:cubicBezTo>
                <a:cubicBezTo>
                  <a:pt x="161" y="1038"/>
                  <a:pt x="161" y="1038"/>
                  <a:pt x="161" y="1038"/>
                </a:cubicBezTo>
                <a:lnTo>
                  <a:pt x="161" y="1067"/>
                </a:lnTo>
                <a:close/>
                <a:moveTo>
                  <a:pt x="186" y="1036"/>
                </a:moveTo>
                <a:cubicBezTo>
                  <a:pt x="208" y="1034"/>
                  <a:pt x="208" y="1034"/>
                  <a:pt x="208" y="1034"/>
                </a:cubicBezTo>
                <a:cubicBezTo>
                  <a:pt x="208" y="1061"/>
                  <a:pt x="208" y="1061"/>
                  <a:pt x="208" y="1061"/>
                </a:cubicBezTo>
                <a:cubicBezTo>
                  <a:pt x="186" y="1065"/>
                  <a:pt x="186" y="1065"/>
                  <a:pt x="186" y="1065"/>
                </a:cubicBezTo>
                <a:lnTo>
                  <a:pt x="186" y="1036"/>
                </a:lnTo>
                <a:close/>
                <a:moveTo>
                  <a:pt x="186" y="982"/>
                </a:moveTo>
                <a:cubicBezTo>
                  <a:pt x="193" y="981"/>
                  <a:pt x="200" y="981"/>
                  <a:pt x="208" y="980"/>
                </a:cubicBezTo>
                <a:cubicBezTo>
                  <a:pt x="208" y="990"/>
                  <a:pt x="208" y="999"/>
                  <a:pt x="208" y="1008"/>
                </a:cubicBezTo>
                <a:cubicBezTo>
                  <a:pt x="200" y="1008"/>
                  <a:pt x="193" y="1009"/>
                  <a:pt x="186" y="1010"/>
                </a:cubicBezTo>
                <a:cubicBezTo>
                  <a:pt x="186" y="1001"/>
                  <a:pt x="186" y="991"/>
                  <a:pt x="186" y="982"/>
                </a:cubicBezTo>
                <a:close/>
                <a:moveTo>
                  <a:pt x="186" y="956"/>
                </a:moveTo>
                <a:cubicBezTo>
                  <a:pt x="186" y="946"/>
                  <a:pt x="186" y="937"/>
                  <a:pt x="186" y="928"/>
                </a:cubicBezTo>
                <a:cubicBezTo>
                  <a:pt x="193" y="927"/>
                  <a:pt x="200" y="927"/>
                  <a:pt x="208" y="927"/>
                </a:cubicBezTo>
                <a:cubicBezTo>
                  <a:pt x="208" y="936"/>
                  <a:pt x="208" y="945"/>
                  <a:pt x="208" y="954"/>
                </a:cubicBezTo>
                <a:cubicBezTo>
                  <a:pt x="200" y="954"/>
                  <a:pt x="193" y="955"/>
                  <a:pt x="186" y="956"/>
                </a:cubicBezTo>
                <a:close/>
                <a:moveTo>
                  <a:pt x="186" y="873"/>
                </a:moveTo>
                <a:cubicBezTo>
                  <a:pt x="193" y="873"/>
                  <a:pt x="200" y="873"/>
                  <a:pt x="208" y="873"/>
                </a:cubicBezTo>
                <a:cubicBezTo>
                  <a:pt x="208" y="882"/>
                  <a:pt x="208" y="891"/>
                  <a:pt x="208" y="900"/>
                </a:cubicBezTo>
                <a:cubicBezTo>
                  <a:pt x="200" y="900"/>
                  <a:pt x="193" y="901"/>
                  <a:pt x="186" y="901"/>
                </a:cubicBezTo>
                <a:cubicBezTo>
                  <a:pt x="186" y="892"/>
                  <a:pt x="186" y="883"/>
                  <a:pt x="186" y="873"/>
                </a:cubicBezTo>
                <a:close/>
                <a:moveTo>
                  <a:pt x="186" y="847"/>
                </a:moveTo>
                <a:cubicBezTo>
                  <a:pt x="186" y="838"/>
                  <a:pt x="186" y="828"/>
                  <a:pt x="186" y="819"/>
                </a:cubicBezTo>
                <a:cubicBezTo>
                  <a:pt x="193" y="819"/>
                  <a:pt x="200" y="819"/>
                  <a:pt x="208" y="819"/>
                </a:cubicBezTo>
                <a:cubicBezTo>
                  <a:pt x="208" y="828"/>
                  <a:pt x="208" y="837"/>
                  <a:pt x="208" y="846"/>
                </a:cubicBezTo>
                <a:cubicBezTo>
                  <a:pt x="200" y="846"/>
                  <a:pt x="193" y="847"/>
                  <a:pt x="186" y="847"/>
                </a:cubicBezTo>
                <a:close/>
                <a:moveTo>
                  <a:pt x="186" y="764"/>
                </a:moveTo>
                <a:cubicBezTo>
                  <a:pt x="193" y="765"/>
                  <a:pt x="200" y="765"/>
                  <a:pt x="208" y="765"/>
                </a:cubicBezTo>
                <a:cubicBezTo>
                  <a:pt x="208" y="774"/>
                  <a:pt x="208" y="783"/>
                  <a:pt x="208" y="792"/>
                </a:cubicBezTo>
                <a:cubicBezTo>
                  <a:pt x="200" y="792"/>
                  <a:pt x="193" y="792"/>
                  <a:pt x="186" y="793"/>
                </a:cubicBezTo>
                <a:cubicBezTo>
                  <a:pt x="186" y="783"/>
                  <a:pt x="186" y="774"/>
                  <a:pt x="186" y="764"/>
                </a:cubicBezTo>
                <a:close/>
                <a:moveTo>
                  <a:pt x="186" y="738"/>
                </a:moveTo>
                <a:cubicBezTo>
                  <a:pt x="186" y="729"/>
                  <a:pt x="186" y="719"/>
                  <a:pt x="186" y="710"/>
                </a:cubicBezTo>
                <a:cubicBezTo>
                  <a:pt x="193" y="710"/>
                  <a:pt x="200" y="711"/>
                  <a:pt x="208" y="711"/>
                </a:cubicBezTo>
                <a:cubicBezTo>
                  <a:pt x="208" y="720"/>
                  <a:pt x="208" y="729"/>
                  <a:pt x="208" y="738"/>
                </a:cubicBezTo>
                <a:cubicBezTo>
                  <a:pt x="200" y="738"/>
                  <a:pt x="193" y="738"/>
                  <a:pt x="186" y="738"/>
                </a:cubicBezTo>
                <a:close/>
                <a:moveTo>
                  <a:pt x="186" y="656"/>
                </a:moveTo>
                <a:cubicBezTo>
                  <a:pt x="193" y="656"/>
                  <a:pt x="200" y="657"/>
                  <a:pt x="208" y="657"/>
                </a:cubicBezTo>
                <a:cubicBezTo>
                  <a:pt x="208" y="666"/>
                  <a:pt x="208" y="675"/>
                  <a:pt x="208" y="685"/>
                </a:cubicBezTo>
                <a:cubicBezTo>
                  <a:pt x="200" y="684"/>
                  <a:pt x="193" y="684"/>
                  <a:pt x="186" y="684"/>
                </a:cubicBezTo>
                <a:cubicBezTo>
                  <a:pt x="186" y="674"/>
                  <a:pt x="186" y="665"/>
                  <a:pt x="186" y="656"/>
                </a:cubicBezTo>
                <a:close/>
                <a:moveTo>
                  <a:pt x="186" y="601"/>
                </a:moveTo>
                <a:cubicBezTo>
                  <a:pt x="193" y="602"/>
                  <a:pt x="200" y="603"/>
                  <a:pt x="208" y="604"/>
                </a:cubicBezTo>
                <a:cubicBezTo>
                  <a:pt x="208" y="613"/>
                  <a:pt x="208" y="622"/>
                  <a:pt x="208" y="631"/>
                </a:cubicBezTo>
                <a:cubicBezTo>
                  <a:pt x="200" y="630"/>
                  <a:pt x="193" y="630"/>
                  <a:pt x="186" y="629"/>
                </a:cubicBezTo>
                <a:cubicBezTo>
                  <a:pt x="186" y="620"/>
                  <a:pt x="186" y="611"/>
                  <a:pt x="186" y="601"/>
                </a:cubicBezTo>
                <a:close/>
                <a:moveTo>
                  <a:pt x="186" y="547"/>
                </a:moveTo>
                <a:cubicBezTo>
                  <a:pt x="193" y="548"/>
                  <a:pt x="200" y="549"/>
                  <a:pt x="208" y="550"/>
                </a:cubicBezTo>
                <a:cubicBezTo>
                  <a:pt x="208" y="559"/>
                  <a:pt x="208" y="568"/>
                  <a:pt x="208" y="577"/>
                </a:cubicBezTo>
                <a:cubicBezTo>
                  <a:pt x="200" y="576"/>
                  <a:pt x="193" y="576"/>
                  <a:pt x="186" y="575"/>
                </a:cubicBezTo>
                <a:cubicBezTo>
                  <a:pt x="186" y="566"/>
                  <a:pt x="186" y="556"/>
                  <a:pt x="186" y="547"/>
                </a:cubicBezTo>
                <a:close/>
                <a:moveTo>
                  <a:pt x="186" y="492"/>
                </a:moveTo>
                <a:cubicBezTo>
                  <a:pt x="193" y="494"/>
                  <a:pt x="200" y="495"/>
                  <a:pt x="208" y="496"/>
                </a:cubicBezTo>
                <a:cubicBezTo>
                  <a:pt x="208" y="505"/>
                  <a:pt x="208" y="514"/>
                  <a:pt x="208" y="523"/>
                </a:cubicBezTo>
                <a:cubicBezTo>
                  <a:pt x="200" y="522"/>
                  <a:pt x="193" y="521"/>
                  <a:pt x="186" y="521"/>
                </a:cubicBezTo>
                <a:cubicBezTo>
                  <a:pt x="186" y="511"/>
                  <a:pt x="186" y="502"/>
                  <a:pt x="186" y="492"/>
                </a:cubicBezTo>
                <a:close/>
                <a:moveTo>
                  <a:pt x="186" y="438"/>
                </a:moveTo>
                <a:cubicBezTo>
                  <a:pt x="193" y="439"/>
                  <a:pt x="200" y="441"/>
                  <a:pt x="208" y="442"/>
                </a:cubicBezTo>
                <a:cubicBezTo>
                  <a:pt x="208" y="451"/>
                  <a:pt x="208" y="460"/>
                  <a:pt x="208" y="469"/>
                </a:cubicBezTo>
                <a:cubicBezTo>
                  <a:pt x="200" y="468"/>
                  <a:pt x="193" y="467"/>
                  <a:pt x="186" y="466"/>
                </a:cubicBezTo>
                <a:cubicBezTo>
                  <a:pt x="186" y="457"/>
                  <a:pt x="186" y="448"/>
                  <a:pt x="186" y="438"/>
                </a:cubicBezTo>
                <a:close/>
                <a:moveTo>
                  <a:pt x="186" y="384"/>
                </a:moveTo>
                <a:cubicBezTo>
                  <a:pt x="193" y="385"/>
                  <a:pt x="200" y="387"/>
                  <a:pt x="208" y="388"/>
                </a:cubicBezTo>
                <a:cubicBezTo>
                  <a:pt x="208" y="397"/>
                  <a:pt x="208" y="406"/>
                  <a:pt x="208" y="415"/>
                </a:cubicBezTo>
                <a:cubicBezTo>
                  <a:pt x="200" y="414"/>
                  <a:pt x="193" y="413"/>
                  <a:pt x="186" y="412"/>
                </a:cubicBezTo>
                <a:cubicBezTo>
                  <a:pt x="186" y="403"/>
                  <a:pt x="186" y="393"/>
                  <a:pt x="186" y="384"/>
                </a:cubicBezTo>
                <a:close/>
                <a:moveTo>
                  <a:pt x="186" y="329"/>
                </a:moveTo>
                <a:cubicBezTo>
                  <a:pt x="193" y="331"/>
                  <a:pt x="200" y="333"/>
                  <a:pt x="208" y="334"/>
                </a:cubicBezTo>
                <a:cubicBezTo>
                  <a:pt x="208" y="343"/>
                  <a:pt x="208" y="352"/>
                  <a:pt x="208" y="361"/>
                </a:cubicBezTo>
                <a:cubicBezTo>
                  <a:pt x="200" y="360"/>
                  <a:pt x="193" y="359"/>
                  <a:pt x="186" y="358"/>
                </a:cubicBezTo>
                <a:cubicBezTo>
                  <a:pt x="186" y="348"/>
                  <a:pt x="186" y="339"/>
                  <a:pt x="186" y="329"/>
                </a:cubicBezTo>
                <a:close/>
                <a:moveTo>
                  <a:pt x="186" y="275"/>
                </a:moveTo>
                <a:cubicBezTo>
                  <a:pt x="193" y="277"/>
                  <a:pt x="200" y="279"/>
                  <a:pt x="208" y="280"/>
                </a:cubicBezTo>
                <a:cubicBezTo>
                  <a:pt x="208" y="289"/>
                  <a:pt x="208" y="299"/>
                  <a:pt x="208" y="308"/>
                </a:cubicBezTo>
                <a:cubicBezTo>
                  <a:pt x="200" y="306"/>
                  <a:pt x="193" y="305"/>
                  <a:pt x="186" y="303"/>
                </a:cubicBezTo>
                <a:cubicBezTo>
                  <a:pt x="186" y="294"/>
                  <a:pt x="186" y="284"/>
                  <a:pt x="186" y="275"/>
                </a:cubicBezTo>
                <a:close/>
                <a:moveTo>
                  <a:pt x="186" y="249"/>
                </a:moveTo>
                <a:cubicBezTo>
                  <a:pt x="186" y="239"/>
                  <a:pt x="186" y="230"/>
                  <a:pt x="186" y="221"/>
                </a:cubicBezTo>
                <a:cubicBezTo>
                  <a:pt x="193" y="223"/>
                  <a:pt x="200" y="225"/>
                  <a:pt x="208" y="227"/>
                </a:cubicBezTo>
                <a:cubicBezTo>
                  <a:pt x="208" y="236"/>
                  <a:pt x="208" y="245"/>
                  <a:pt x="208" y="254"/>
                </a:cubicBezTo>
                <a:cubicBezTo>
                  <a:pt x="200" y="252"/>
                  <a:pt x="193" y="250"/>
                  <a:pt x="186" y="249"/>
                </a:cubicBezTo>
                <a:close/>
                <a:moveTo>
                  <a:pt x="186" y="166"/>
                </a:moveTo>
                <a:cubicBezTo>
                  <a:pt x="193" y="168"/>
                  <a:pt x="200" y="171"/>
                  <a:pt x="208" y="173"/>
                </a:cubicBezTo>
                <a:cubicBezTo>
                  <a:pt x="208" y="182"/>
                  <a:pt x="208" y="191"/>
                  <a:pt x="208" y="200"/>
                </a:cubicBezTo>
                <a:cubicBezTo>
                  <a:pt x="200" y="198"/>
                  <a:pt x="193" y="196"/>
                  <a:pt x="186" y="194"/>
                </a:cubicBezTo>
                <a:cubicBezTo>
                  <a:pt x="186" y="185"/>
                  <a:pt x="186" y="176"/>
                  <a:pt x="186" y="166"/>
                </a:cubicBezTo>
                <a:close/>
                <a:moveTo>
                  <a:pt x="208" y="146"/>
                </a:moveTo>
                <a:cubicBezTo>
                  <a:pt x="186" y="140"/>
                  <a:pt x="186" y="140"/>
                  <a:pt x="186" y="140"/>
                </a:cubicBezTo>
                <a:cubicBezTo>
                  <a:pt x="186" y="112"/>
                  <a:pt x="186" y="112"/>
                  <a:pt x="186" y="112"/>
                </a:cubicBezTo>
                <a:cubicBezTo>
                  <a:pt x="208" y="119"/>
                  <a:pt x="208" y="119"/>
                  <a:pt x="208" y="119"/>
                </a:cubicBezTo>
                <a:lnTo>
                  <a:pt x="208" y="146"/>
                </a:lnTo>
                <a:close/>
                <a:moveTo>
                  <a:pt x="228" y="1033"/>
                </a:moveTo>
                <a:cubicBezTo>
                  <a:pt x="247" y="1031"/>
                  <a:pt x="247" y="1031"/>
                  <a:pt x="247" y="1031"/>
                </a:cubicBezTo>
                <a:cubicBezTo>
                  <a:pt x="247" y="1057"/>
                  <a:pt x="247" y="1057"/>
                  <a:pt x="247" y="1057"/>
                </a:cubicBezTo>
                <a:cubicBezTo>
                  <a:pt x="228" y="1060"/>
                  <a:pt x="228" y="1060"/>
                  <a:pt x="228" y="1060"/>
                </a:cubicBezTo>
                <a:lnTo>
                  <a:pt x="228" y="1033"/>
                </a:lnTo>
                <a:close/>
                <a:moveTo>
                  <a:pt x="228" y="980"/>
                </a:moveTo>
                <a:cubicBezTo>
                  <a:pt x="234" y="979"/>
                  <a:pt x="241" y="979"/>
                  <a:pt x="247" y="978"/>
                </a:cubicBezTo>
                <a:cubicBezTo>
                  <a:pt x="247" y="987"/>
                  <a:pt x="247" y="995"/>
                  <a:pt x="247" y="1004"/>
                </a:cubicBezTo>
                <a:cubicBezTo>
                  <a:pt x="241" y="1005"/>
                  <a:pt x="234" y="1005"/>
                  <a:pt x="228" y="1006"/>
                </a:cubicBezTo>
                <a:cubicBezTo>
                  <a:pt x="228" y="997"/>
                  <a:pt x="228" y="989"/>
                  <a:pt x="228" y="980"/>
                </a:cubicBezTo>
                <a:close/>
                <a:moveTo>
                  <a:pt x="228" y="926"/>
                </a:moveTo>
                <a:cubicBezTo>
                  <a:pt x="234" y="926"/>
                  <a:pt x="241" y="926"/>
                  <a:pt x="247" y="926"/>
                </a:cubicBezTo>
                <a:cubicBezTo>
                  <a:pt x="247" y="934"/>
                  <a:pt x="247" y="943"/>
                  <a:pt x="247" y="951"/>
                </a:cubicBezTo>
                <a:cubicBezTo>
                  <a:pt x="241" y="952"/>
                  <a:pt x="234" y="952"/>
                  <a:pt x="228" y="953"/>
                </a:cubicBezTo>
                <a:cubicBezTo>
                  <a:pt x="228" y="944"/>
                  <a:pt x="228" y="935"/>
                  <a:pt x="228" y="926"/>
                </a:cubicBezTo>
                <a:close/>
                <a:moveTo>
                  <a:pt x="228" y="873"/>
                </a:moveTo>
                <a:cubicBezTo>
                  <a:pt x="235" y="873"/>
                  <a:pt x="241" y="873"/>
                  <a:pt x="247" y="873"/>
                </a:cubicBezTo>
                <a:cubicBezTo>
                  <a:pt x="247" y="881"/>
                  <a:pt x="247" y="890"/>
                  <a:pt x="247" y="898"/>
                </a:cubicBezTo>
                <a:cubicBezTo>
                  <a:pt x="241" y="899"/>
                  <a:pt x="235" y="899"/>
                  <a:pt x="228" y="899"/>
                </a:cubicBezTo>
                <a:cubicBezTo>
                  <a:pt x="228" y="891"/>
                  <a:pt x="228" y="882"/>
                  <a:pt x="228" y="873"/>
                </a:cubicBezTo>
                <a:close/>
                <a:moveTo>
                  <a:pt x="228" y="820"/>
                </a:moveTo>
                <a:cubicBezTo>
                  <a:pt x="235" y="820"/>
                  <a:pt x="241" y="820"/>
                  <a:pt x="247" y="820"/>
                </a:cubicBezTo>
                <a:cubicBezTo>
                  <a:pt x="247" y="828"/>
                  <a:pt x="247" y="837"/>
                  <a:pt x="247" y="845"/>
                </a:cubicBezTo>
                <a:cubicBezTo>
                  <a:pt x="241" y="845"/>
                  <a:pt x="235" y="846"/>
                  <a:pt x="228" y="846"/>
                </a:cubicBezTo>
                <a:cubicBezTo>
                  <a:pt x="228" y="837"/>
                  <a:pt x="228" y="828"/>
                  <a:pt x="228" y="820"/>
                </a:cubicBezTo>
                <a:close/>
                <a:moveTo>
                  <a:pt x="228" y="766"/>
                </a:moveTo>
                <a:cubicBezTo>
                  <a:pt x="235" y="766"/>
                  <a:pt x="241" y="767"/>
                  <a:pt x="248" y="767"/>
                </a:cubicBezTo>
                <a:cubicBezTo>
                  <a:pt x="248" y="775"/>
                  <a:pt x="248" y="784"/>
                  <a:pt x="248" y="792"/>
                </a:cubicBezTo>
                <a:cubicBezTo>
                  <a:pt x="241" y="792"/>
                  <a:pt x="235" y="792"/>
                  <a:pt x="228" y="793"/>
                </a:cubicBezTo>
                <a:cubicBezTo>
                  <a:pt x="228" y="784"/>
                  <a:pt x="228" y="775"/>
                  <a:pt x="228" y="766"/>
                </a:cubicBezTo>
                <a:close/>
                <a:moveTo>
                  <a:pt x="229" y="713"/>
                </a:moveTo>
                <a:cubicBezTo>
                  <a:pt x="235" y="713"/>
                  <a:pt x="241" y="714"/>
                  <a:pt x="248" y="714"/>
                </a:cubicBezTo>
                <a:cubicBezTo>
                  <a:pt x="248" y="722"/>
                  <a:pt x="248" y="731"/>
                  <a:pt x="248" y="739"/>
                </a:cubicBezTo>
                <a:cubicBezTo>
                  <a:pt x="241" y="739"/>
                  <a:pt x="235" y="739"/>
                  <a:pt x="229" y="739"/>
                </a:cubicBezTo>
                <a:cubicBezTo>
                  <a:pt x="229" y="730"/>
                  <a:pt x="229" y="722"/>
                  <a:pt x="229" y="713"/>
                </a:cubicBezTo>
                <a:close/>
                <a:moveTo>
                  <a:pt x="229" y="659"/>
                </a:moveTo>
                <a:cubicBezTo>
                  <a:pt x="235" y="660"/>
                  <a:pt x="241" y="660"/>
                  <a:pt x="248" y="661"/>
                </a:cubicBezTo>
                <a:cubicBezTo>
                  <a:pt x="248" y="669"/>
                  <a:pt x="248" y="678"/>
                  <a:pt x="248" y="686"/>
                </a:cubicBezTo>
                <a:cubicBezTo>
                  <a:pt x="241" y="686"/>
                  <a:pt x="235" y="686"/>
                  <a:pt x="229" y="686"/>
                </a:cubicBezTo>
                <a:cubicBezTo>
                  <a:pt x="229" y="677"/>
                  <a:pt x="229" y="668"/>
                  <a:pt x="229" y="659"/>
                </a:cubicBezTo>
                <a:close/>
                <a:moveTo>
                  <a:pt x="229" y="606"/>
                </a:moveTo>
                <a:cubicBezTo>
                  <a:pt x="235" y="607"/>
                  <a:pt x="242" y="607"/>
                  <a:pt x="248" y="608"/>
                </a:cubicBezTo>
                <a:cubicBezTo>
                  <a:pt x="248" y="617"/>
                  <a:pt x="248" y="625"/>
                  <a:pt x="248" y="634"/>
                </a:cubicBezTo>
                <a:cubicBezTo>
                  <a:pt x="242" y="633"/>
                  <a:pt x="235" y="633"/>
                  <a:pt x="229" y="632"/>
                </a:cubicBezTo>
                <a:cubicBezTo>
                  <a:pt x="229" y="624"/>
                  <a:pt x="229" y="615"/>
                  <a:pt x="229" y="606"/>
                </a:cubicBezTo>
                <a:close/>
                <a:moveTo>
                  <a:pt x="229" y="553"/>
                </a:moveTo>
                <a:cubicBezTo>
                  <a:pt x="235" y="553"/>
                  <a:pt x="242" y="554"/>
                  <a:pt x="248" y="555"/>
                </a:cubicBezTo>
                <a:cubicBezTo>
                  <a:pt x="248" y="564"/>
                  <a:pt x="248" y="572"/>
                  <a:pt x="248" y="581"/>
                </a:cubicBezTo>
                <a:cubicBezTo>
                  <a:pt x="242" y="580"/>
                  <a:pt x="235" y="580"/>
                  <a:pt x="229" y="579"/>
                </a:cubicBezTo>
                <a:cubicBezTo>
                  <a:pt x="229" y="570"/>
                  <a:pt x="229" y="561"/>
                  <a:pt x="229" y="553"/>
                </a:cubicBezTo>
                <a:close/>
                <a:moveTo>
                  <a:pt x="229" y="499"/>
                </a:moveTo>
                <a:cubicBezTo>
                  <a:pt x="236" y="500"/>
                  <a:pt x="242" y="501"/>
                  <a:pt x="248" y="502"/>
                </a:cubicBezTo>
                <a:cubicBezTo>
                  <a:pt x="248" y="511"/>
                  <a:pt x="248" y="519"/>
                  <a:pt x="248" y="528"/>
                </a:cubicBezTo>
                <a:cubicBezTo>
                  <a:pt x="242" y="527"/>
                  <a:pt x="236" y="526"/>
                  <a:pt x="229" y="526"/>
                </a:cubicBezTo>
                <a:cubicBezTo>
                  <a:pt x="229" y="517"/>
                  <a:pt x="229" y="508"/>
                  <a:pt x="229" y="499"/>
                </a:cubicBezTo>
                <a:close/>
                <a:moveTo>
                  <a:pt x="229" y="446"/>
                </a:moveTo>
                <a:cubicBezTo>
                  <a:pt x="236" y="447"/>
                  <a:pt x="242" y="448"/>
                  <a:pt x="248" y="449"/>
                </a:cubicBezTo>
                <a:cubicBezTo>
                  <a:pt x="248" y="458"/>
                  <a:pt x="248" y="466"/>
                  <a:pt x="248" y="475"/>
                </a:cubicBezTo>
                <a:cubicBezTo>
                  <a:pt x="242" y="474"/>
                  <a:pt x="236" y="473"/>
                  <a:pt x="229" y="472"/>
                </a:cubicBezTo>
                <a:cubicBezTo>
                  <a:pt x="229" y="464"/>
                  <a:pt x="229" y="455"/>
                  <a:pt x="229" y="446"/>
                </a:cubicBezTo>
                <a:close/>
                <a:moveTo>
                  <a:pt x="230" y="393"/>
                </a:moveTo>
                <a:cubicBezTo>
                  <a:pt x="236" y="394"/>
                  <a:pt x="242" y="395"/>
                  <a:pt x="249" y="396"/>
                </a:cubicBezTo>
                <a:cubicBezTo>
                  <a:pt x="249" y="405"/>
                  <a:pt x="249" y="413"/>
                  <a:pt x="249" y="422"/>
                </a:cubicBezTo>
                <a:cubicBezTo>
                  <a:pt x="242" y="421"/>
                  <a:pt x="236" y="420"/>
                  <a:pt x="230" y="419"/>
                </a:cubicBezTo>
                <a:cubicBezTo>
                  <a:pt x="230" y="410"/>
                  <a:pt x="230" y="401"/>
                  <a:pt x="230" y="393"/>
                </a:cubicBezTo>
                <a:close/>
                <a:moveTo>
                  <a:pt x="230" y="339"/>
                </a:moveTo>
                <a:cubicBezTo>
                  <a:pt x="236" y="341"/>
                  <a:pt x="242" y="342"/>
                  <a:pt x="249" y="343"/>
                </a:cubicBezTo>
                <a:cubicBezTo>
                  <a:pt x="249" y="352"/>
                  <a:pt x="249" y="360"/>
                  <a:pt x="249" y="369"/>
                </a:cubicBezTo>
                <a:cubicBezTo>
                  <a:pt x="242" y="368"/>
                  <a:pt x="236" y="367"/>
                  <a:pt x="230" y="366"/>
                </a:cubicBezTo>
                <a:cubicBezTo>
                  <a:pt x="230" y="357"/>
                  <a:pt x="230" y="348"/>
                  <a:pt x="230" y="339"/>
                </a:cubicBezTo>
                <a:close/>
                <a:moveTo>
                  <a:pt x="230" y="286"/>
                </a:moveTo>
                <a:cubicBezTo>
                  <a:pt x="236" y="287"/>
                  <a:pt x="242" y="289"/>
                  <a:pt x="249" y="291"/>
                </a:cubicBezTo>
                <a:cubicBezTo>
                  <a:pt x="249" y="299"/>
                  <a:pt x="249" y="307"/>
                  <a:pt x="249" y="316"/>
                </a:cubicBezTo>
                <a:cubicBezTo>
                  <a:pt x="242" y="315"/>
                  <a:pt x="236" y="313"/>
                  <a:pt x="230" y="312"/>
                </a:cubicBezTo>
                <a:cubicBezTo>
                  <a:pt x="230" y="303"/>
                  <a:pt x="230" y="295"/>
                  <a:pt x="230" y="286"/>
                </a:cubicBezTo>
                <a:close/>
                <a:moveTo>
                  <a:pt x="230" y="232"/>
                </a:moveTo>
                <a:cubicBezTo>
                  <a:pt x="236" y="234"/>
                  <a:pt x="243" y="236"/>
                  <a:pt x="249" y="238"/>
                </a:cubicBezTo>
                <a:cubicBezTo>
                  <a:pt x="249" y="246"/>
                  <a:pt x="249" y="255"/>
                  <a:pt x="249" y="263"/>
                </a:cubicBezTo>
                <a:cubicBezTo>
                  <a:pt x="243" y="262"/>
                  <a:pt x="236" y="260"/>
                  <a:pt x="230" y="259"/>
                </a:cubicBezTo>
                <a:cubicBezTo>
                  <a:pt x="230" y="250"/>
                  <a:pt x="230" y="241"/>
                  <a:pt x="230" y="232"/>
                </a:cubicBezTo>
                <a:close/>
                <a:moveTo>
                  <a:pt x="230" y="179"/>
                </a:moveTo>
                <a:cubicBezTo>
                  <a:pt x="236" y="181"/>
                  <a:pt x="243" y="183"/>
                  <a:pt x="249" y="185"/>
                </a:cubicBezTo>
                <a:cubicBezTo>
                  <a:pt x="249" y="193"/>
                  <a:pt x="249" y="202"/>
                  <a:pt x="249" y="210"/>
                </a:cubicBezTo>
                <a:cubicBezTo>
                  <a:pt x="243" y="209"/>
                  <a:pt x="236" y="207"/>
                  <a:pt x="230" y="205"/>
                </a:cubicBezTo>
                <a:cubicBezTo>
                  <a:pt x="230" y="197"/>
                  <a:pt x="230" y="188"/>
                  <a:pt x="230" y="179"/>
                </a:cubicBezTo>
                <a:close/>
                <a:moveTo>
                  <a:pt x="249" y="157"/>
                </a:moveTo>
                <a:cubicBezTo>
                  <a:pt x="230" y="152"/>
                  <a:pt x="230" y="152"/>
                  <a:pt x="230" y="152"/>
                </a:cubicBezTo>
                <a:cubicBezTo>
                  <a:pt x="230" y="126"/>
                  <a:pt x="230" y="126"/>
                  <a:pt x="230" y="126"/>
                </a:cubicBezTo>
                <a:cubicBezTo>
                  <a:pt x="249" y="132"/>
                  <a:pt x="249" y="132"/>
                  <a:pt x="249" y="132"/>
                </a:cubicBezTo>
                <a:lnTo>
                  <a:pt x="249" y="1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83714" y="3923207"/>
            <a:ext cx="252555" cy="1963457"/>
          </a:xfrm>
          <a:custGeom>
            <a:avLst/>
            <a:gdLst>
              <a:gd name="T0" fmla="*/ 0 w 111"/>
              <a:gd name="T1" fmla="*/ 865 h 865"/>
              <a:gd name="T2" fmla="*/ 111 w 111"/>
              <a:gd name="T3" fmla="*/ 36 h 865"/>
              <a:gd name="T4" fmla="*/ 97 w 111"/>
              <a:gd name="T5" fmla="*/ 791 h 865"/>
              <a:gd name="T6" fmla="*/ 16 w 111"/>
              <a:gd name="T7" fmla="*/ 791 h 865"/>
              <a:gd name="T8" fmla="*/ 97 w 111"/>
              <a:gd name="T9" fmla="*/ 791 h 865"/>
              <a:gd name="T10" fmla="*/ 16 w 111"/>
              <a:gd name="T11" fmla="*/ 756 h 865"/>
              <a:gd name="T12" fmla="*/ 97 w 111"/>
              <a:gd name="T13" fmla="*/ 719 h 865"/>
              <a:gd name="T14" fmla="*/ 97 w 111"/>
              <a:gd name="T15" fmla="*/ 684 h 865"/>
              <a:gd name="T16" fmla="*/ 16 w 111"/>
              <a:gd name="T17" fmla="*/ 677 h 865"/>
              <a:gd name="T18" fmla="*/ 97 w 111"/>
              <a:gd name="T19" fmla="*/ 684 h 865"/>
              <a:gd name="T20" fmla="*/ 16 w 111"/>
              <a:gd name="T21" fmla="*/ 642 h 865"/>
              <a:gd name="T22" fmla="*/ 97 w 111"/>
              <a:gd name="T23" fmla="*/ 612 h 865"/>
              <a:gd name="T24" fmla="*/ 97 w 111"/>
              <a:gd name="T25" fmla="*/ 577 h 865"/>
              <a:gd name="T26" fmla="*/ 16 w 111"/>
              <a:gd name="T27" fmla="*/ 563 h 865"/>
              <a:gd name="T28" fmla="*/ 97 w 111"/>
              <a:gd name="T29" fmla="*/ 577 h 865"/>
              <a:gd name="T30" fmla="*/ 16 w 111"/>
              <a:gd name="T31" fmla="*/ 528 h 865"/>
              <a:gd name="T32" fmla="*/ 97 w 111"/>
              <a:gd name="T33" fmla="*/ 505 h 865"/>
              <a:gd name="T34" fmla="*/ 97 w 111"/>
              <a:gd name="T35" fmla="*/ 470 h 865"/>
              <a:gd name="T36" fmla="*/ 16 w 111"/>
              <a:gd name="T37" fmla="*/ 449 h 865"/>
              <a:gd name="T38" fmla="*/ 97 w 111"/>
              <a:gd name="T39" fmla="*/ 470 h 865"/>
              <a:gd name="T40" fmla="*/ 16 w 111"/>
              <a:gd name="T41" fmla="*/ 414 h 865"/>
              <a:gd name="T42" fmla="*/ 97 w 111"/>
              <a:gd name="T43" fmla="*/ 397 h 865"/>
              <a:gd name="T44" fmla="*/ 97 w 111"/>
              <a:gd name="T45" fmla="*/ 363 h 865"/>
              <a:gd name="T46" fmla="*/ 16 w 111"/>
              <a:gd name="T47" fmla="*/ 335 h 865"/>
              <a:gd name="T48" fmla="*/ 97 w 111"/>
              <a:gd name="T49" fmla="*/ 363 h 865"/>
              <a:gd name="T50" fmla="*/ 16 w 111"/>
              <a:gd name="T51" fmla="*/ 300 h 865"/>
              <a:gd name="T52" fmla="*/ 97 w 111"/>
              <a:gd name="T53" fmla="*/ 290 h 865"/>
              <a:gd name="T54" fmla="*/ 97 w 111"/>
              <a:gd name="T55" fmla="*/ 256 h 865"/>
              <a:gd name="T56" fmla="*/ 16 w 111"/>
              <a:gd name="T57" fmla="*/ 221 h 865"/>
              <a:gd name="T58" fmla="*/ 97 w 111"/>
              <a:gd name="T59" fmla="*/ 256 h 865"/>
              <a:gd name="T60" fmla="*/ 16 w 111"/>
              <a:gd name="T61" fmla="*/ 186 h 865"/>
              <a:gd name="T62" fmla="*/ 97 w 111"/>
              <a:gd name="T63" fmla="*/ 183 h 865"/>
              <a:gd name="T64" fmla="*/ 97 w 111"/>
              <a:gd name="T65" fmla="*/ 149 h 865"/>
              <a:gd name="T66" fmla="*/ 16 w 111"/>
              <a:gd name="T67" fmla="*/ 107 h 865"/>
              <a:gd name="T68" fmla="*/ 97 w 111"/>
              <a:gd name="T69" fmla="*/ 149 h 865"/>
              <a:gd name="T70" fmla="*/ 16 w 111"/>
              <a:gd name="T71" fmla="*/ 73 h 865"/>
              <a:gd name="T72" fmla="*/ 97 w 111"/>
              <a:gd name="T73" fmla="*/ 7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1" h="865">
                <a:moveTo>
                  <a:pt x="0" y="0"/>
                </a:moveTo>
                <a:cubicBezTo>
                  <a:pt x="0" y="865"/>
                  <a:pt x="0" y="865"/>
                  <a:pt x="0" y="865"/>
                </a:cubicBezTo>
                <a:cubicBezTo>
                  <a:pt x="111" y="839"/>
                  <a:pt x="111" y="839"/>
                  <a:pt x="111" y="839"/>
                </a:cubicBezTo>
                <a:cubicBezTo>
                  <a:pt x="111" y="36"/>
                  <a:pt x="111" y="36"/>
                  <a:pt x="111" y="36"/>
                </a:cubicBezTo>
                <a:lnTo>
                  <a:pt x="0" y="0"/>
                </a:lnTo>
                <a:close/>
                <a:moveTo>
                  <a:pt x="97" y="791"/>
                </a:moveTo>
                <a:cubicBezTo>
                  <a:pt x="16" y="813"/>
                  <a:pt x="16" y="813"/>
                  <a:pt x="16" y="813"/>
                </a:cubicBezTo>
                <a:cubicBezTo>
                  <a:pt x="16" y="791"/>
                  <a:pt x="16" y="791"/>
                  <a:pt x="16" y="791"/>
                </a:cubicBezTo>
                <a:cubicBezTo>
                  <a:pt x="97" y="773"/>
                  <a:pt x="97" y="773"/>
                  <a:pt x="97" y="773"/>
                </a:cubicBezTo>
                <a:lnTo>
                  <a:pt x="97" y="791"/>
                </a:lnTo>
                <a:close/>
                <a:moveTo>
                  <a:pt x="97" y="737"/>
                </a:moveTo>
                <a:cubicBezTo>
                  <a:pt x="70" y="743"/>
                  <a:pt x="43" y="750"/>
                  <a:pt x="16" y="756"/>
                </a:cubicBezTo>
                <a:cubicBezTo>
                  <a:pt x="16" y="748"/>
                  <a:pt x="16" y="741"/>
                  <a:pt x="16" y="734"/>
                </a:cubicBezTo>
                <a:cubicBezTo>
                  <a:pt x="43" y="729"/>
                  <a:pt x="70" y="724"/>
                  <a:pt x="97" y="719"/>
                </a:cubicBezTo>
                <a:cubicBezTo>
                  <a:pt x="97" y="725"/>
                  <a:pt x="97" y="731"/>
                  <a:pt x="97" y="737"/>
                </a:cubicBezTo>
                <a:close/>
                <a:moveTo>
                  <a:pt x="97" y="684"/>
                </a:moveTo>
                <a:cubicBezTo>
                  <a:pt x="70" y="689"/>
                  <a:pt x="43" y="694"/>
                  <a:pt x="16" y="699"/>
                </a:cubicBezTo>
                <a:cubicBezTo>
                  <a:pt x="16" y="691"/>
                  <a:pt x="16" y="684"/>
                  <a:pt x="16" y="677"/>
                </a:cubicBezTo>
                <a:cubicBezTo>
                  <a:pt x="43" y="673"/>
                  <a:pt x="70" y="669"/>
                  <a:pt x="97" y="666"/>
                </a:cubicBezTo>
                <a:cubicBezTo>
                  <a:pt x="97" y="672"/>
                  <a:pt x="97" y="678"/>
                  <a:pt x="97" y="684"/>
                </a:cubicBezTo>
                <a:close/>
                <a:moveTo>
                  <a:pt x="97" y="630"/>
                </a:moveTo>
                <a:cubicBezTo>
                  <a:pt x="70" y="634"/>
                  <a:pt x="43" y="638"/>
                  <a:pt x="16" y="642"/>
                </a:cubicBezTo>
                <a:cubicBezTo>
                  <a:pt x="16" y="635"/>
                  <a:pt x="16" y="627"/>
                  <a:pt x="16" y="620"/>
                </a:cubicBezTo>
                <a:cubicBezTo>
                  <a:pt x="43" y="617"/>
                  <a:pt x="70" y="615"/>
                  <a:pt x="97" y="612"/>
                </a:cubicBezTo>
                <a:cubicBezTo>
                  <a:pt x="97" y="618"/>
                  <a:pt x="97" y="624"/>
                  <a:pt x="97" y="630"/>
                </a:cubicBezTo>
                <a:close/>
                <a:moveTo>
                  <a:pt x="97" y="577"/>
                </a:moveTo>
                <a:cubicBezTo>
                  <a:pt x="70" y="580"/>
                  <a:pt x="43" y="582"/>
                  <a:pt x="16" y="585"/>
                </a:cubicBezTo>
                <a:cubicBezTo>
                  <a:pt x="16" y="578"/>
                  <a:pt x="16" y="570"/>
                  <a:pt x="16" y="563"/>
                </a:cubicBezTo>
                <a:cubicBezTo>
                  <a:pt x="43" y="561"/>
                  <a:pt x="70" y="560"/>
                  <a:pt x="97" y="558"/>
                </a:cubicBezTo>
                <a:cubicBezTo>
                  <a:pt x="97" y="564"/>
                  <a:pt x="97" y="571"/>
                  <a:pt x="97" y="577"/>
                </a:cubicBezTo>
                <a:close/>
                <a:moveTo>
                  <a:pt x="97" y="523"/>
                </a:moveTo>
                <a:cubicBezTo>
                  <a:pt x="70" y="525"/>
                  <a:pt x="43" y="526"/>
                  <a:pt x="16" y="528"/>
                </a:cubicBezTo>
                <a:cubicBezTo>
                  <a:pt x="16" y="521"/>
                  <a:pt x="16" y="513"/>
                  <a:pt x="16" y="506"/>
                </a:cubicBezTo>
                <a:cubicBezTo>
                  <a:pt x="43" y="505"/>
                  <a:pt x="70" y="505"/>
                  <a:pt x="97" y="505"/>
                </a:cubicBezTo>
                <a:cubicBezTo>
                  <a:pt x="97" y="511"/>
                  <a:pt x="97" y="517"/>
                  <a:pt x="97" y="523"/>
                </a:cubicBezTo>
                <a:close/>
                <a:moveTo>
                  <a:pt x="97" y="470"/>
                </a:moveTo>
                <a:cubicBezTo>
                  <a:pt x="70" y="470"/>
                  <a:pt x="43" y="471"/>
                  <a:pt x="16" y="471"/>
                </a:cubicBezTo>
                <a:cubicBezTo>
                  <a:pt x="16" y="464"/>
                  <a:pt x="16" y="456"/>
                  <a:pt x="16" y="449"/>
                </a:cubicBezTo>
                <a:cubicBezTo>
                  <a:pt x="43" y="450"/>
                  <a:pt x="70" y="450"/>
                  <a:pt x="97" y="451"/>
                </a:cubicBezTo>
                <a:cubicBezTo>
                  <a:pt x="97" y="457"/>
                  <a:pt x="97" y="464"/>
                  <a:pt x="97" y="470"/>
                </a:cubicBezTo>
                <a:close/>
                <a:moveTo>
                  <a:pt x="97" y="417"/>
                </a:moveTo>
                <a:cubicBezTo>
                  <a:pt x="70" y="416"/>
                  <a:pt x="43" y="415"/>
                  <a:pt x="16" y="414"/>
                </a:cubicBezTo>
                <a:cubicBezTo>
                  <a:pt x="16" y="407"/>
                  <a:pt x="16" y="399"/>
                  <a:pt x="16" y="392"/>
                </a:cubicBezTo>
                <a:cubicBezTo>
                  <a:pt x="43" y="394"/>
                  <a:pt x="70" y="396"/>
                  <a:pt x="97" y="397"/>
                </a:cubicBezTo>
                <a:cubicBezTo>
                  <a:pt x="97" y="404"/>
                  <a:pt x="97" y="410"/>
                  <a:pt x="97" y="417"/>
                </a:cubicBezTo>
                <a:close/>
                <a:moveTo>
                  <a:pt x="97" y="363"/>
                </a:moveTo>
                <a:cubicBezTo>
                  <a:pt x="70" y="361"/>
                  <a:pt x="43" y="359"/>
                  <a:pt x="16" y="357"/>
                </a:cubicBezTo>
                <a:cubicBezTo>
                  <a:pt x="16" y="350"/>
                  <a:pt x="16" y="342"/>
                  <a:pt x="16" y="335"/>
                </a:cubicBezTo>
                <a:cubicBezTo>
                  <a:pt x="43" y="338"/>
                  <a:pt x="70" y="341"/>
                  <a:pt x="97" y="344"/>
                </a:cubicBezTo>
                <a:cubicBezTo>
                  <a:pt x="97" y="350"/>
                  <a:pt x="97" y="357"/>
                  <a:pt x="97" y="363"/>
                </a:cubicBezTo>
                <a:close/>
                <a:moveTo>
                  <a:pt x="97" y="310"/>
                </a:moveTo>
                <a:cubicBezTo>
                  <a:pt x="70" y="307"/>
                  <a:pt x="43" y="303"/>
                  <a:pt x="16" y="300"/>
                </a:cubicBezTo>
                <a:cubicBezTo>
                  <a:pt x="16" y="293"/>
                  <a:pt x="16" y="286"/>
                  <a:pt x="16" y="278"/>
                </a:cubicBezTo>
                <a:cubicBezTo>
                  <a:pt x="43" y="282"/>
                  <a:pt x="70" y="286"/>
                  <a:pt x="97" y="290"/>
                </a:cubicBezTo>
                <a:cubicBezTo>
                  <a:pt x="97" y="297"/>
                  <a:pt x="97" y="303"/>
                  <a:pt x="97" y="310"/>
                </a:cubicBezTo>
                <a:close/>
                <a:moveTo>
                  <a:pt x="97" y="256"/>
                </a:moveTo>
                <a:cubicBezTo>
                  <a:pt x="70" y="252"/>
                  <a:pt x="43" y="248"/>
                  <a:pt x="16" y="243"/>
                </a:cubicBezTo>
                <a:cubicBezTo>
                  <a:pt x="16" y="236"/>
                  <a:pt x="16" y="229"/>
                  <a:pt x="16" y="221"/>
                </a:cubicBezTo>
                <a:cubicBezTo>
                  <a:pt x="43" y="226"/>
                  <a:pt x="70" y="231"/>
                  <a:pt x="97" y="237"/>
                </a:cubicBezTo>
                <a:cubicBezTo>
                  <a:pt x="97" y="243"/>
                  <a:pt x="97" y="250"/>
                  <a:pt x="97" y="256"/>
                </a:cubicBezTo>
                <a:close/>
                <a:moveTo>
                  <a:pt x="97" y="203"/>
                </a:moveTo>
                <a:cubicBezTo>
                  <a:pt x="70" y="197"/>
                  <a:pt x="43" y="192"/>
                  <a:pt x="16" y="186"/>
                </a:cubicBezTo>
                <a:cubicBezTo>
                  <a:pt x="16" y="179"/>
                  <a:pt x="16" y="172"/>
                  <a:pt x="16" y="164"/>
                </a:cubicBezTo>
                <a:cubicBezTo>
                  <a:pt x="43" y="171"/>
                  <a:pt x="70" y="177"/>
                  <a:pt x="97" y="183"/>
                </a:cubicBezTo>
                <a:cubicBezTo>
                  <a:pt x="97" y="190"/>
                  <a:pt x="97" y="196"/>
                  <a:pt x="97" y="203"/>
                </a:cubicBezTo>
                <a:close/>
                <a:moveTo>
                  <a:pt x="97" y="149"/>
                </a:moveTo>
                <a:cubicBezTo>
                  <a:pt x="70" y="143"/>
                  <a:pt x="43" y="136"/>
                  <a:pt x="16" y="129"/>
                </a:cubicBezTo>
                <a:cubicBezTo>
                  <a:pt x="16" y="122"/>
                  <a:pt x="16" y="115"/>
                  <a:pt x="16" y="107"/>
                </a:cubicBezTo>
                <a:cubicBezTo>
                  <a:pt x="43" y="115"/>
                  <a:pt x="70" y="122"/>
                  <a:pt x="97" y="129"/>
                </a:cubicBezTo>
                <a:cubicBezTo>
                  <a:pt x="97" y="136"/>
                  <a:pt x="97" y="143"/>
                  <a:pt x="97" y="149"/>
                </a:cubicBezTo>
                <a:close/>
                <a:moveTo>
                  <a:pt x="97" y="96"/>
                </a:moveTo>
                <a:cubicBezTo>
                  <a:pt x="16" y="73"/>
                  <a:pt x="16" y="73"/>
                  <a:pt x="16" y="73"/>
                </a:cubicBezTo>
                <a:cubicBezTo>
                  <a:pt x="16" y="50"/>
                  <a:pt x="16" y="50"/>
                  <a:pt x="16" y="50"/>
                </a:cubicBezTo>
                <a:cubicBezTo>
                  <a:pt x="97" y="76"/>
                  <a:pt x="97" y="76"/>
                  <a:pt x="97" y="76"/>
                </a:cubicBezTo>
                <a:lnTo>
                  <a:pt x="97" y="96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79898" y="3925797"/>
            <a:ext cx="483092" cy="1964752"/>
          </a:xfrm>
          <a:custGeom>
            <a:avLst/>
            <a:gdLst>
              <a:gd name="T0" fmla="*/ 176 w 213"/>
              <a:gd name="T1" fmla="*/ 810 h 866"/>
              <a:gd name="T2" fmla="*/ 141 w 213"/>
              <a:gd name="T3" fmla="*/ 763 h 866"/>
              <a:gd name="T4" fmla="*/ 141 w 213"/>
              <a:gd name="T5" fmla="*/ 697 h 866"/>
              <a:gd name="T6" fmla="*/ 176 w 213"/>
              <a:gd name="T7" fmla="*/ 655 h 866"/>
              <a:gd name="T8" fmla="*/ 176 w 213"/>
              <a:gd name="T9" fmla="*/ 638 h 866"/>
              <a:gd name="T10" fmla="*/ 176 w 213"/>
              <a:gd name="T11" fmla="*/ 552 h 866"/>
              <a:gd name="T12" fmla="*/ 141 w 213"/>
              <a:gd name="T13" fmla="*/ 510 h 866"/>
              <a:gd name="T14" fmla="*/ 141 w 213"/>
              <a:gd name="T15" fmla="*/ 444 h 866"/>
              <a:gd name="T16" fmla="*/ 176 w 213"/>
              <a:gd name="T17" fmla="*/ 397 h 866"/>
              <a:gd name="T18" fmla="*/ 176 w 213"/>
              <a:gd name="T19" fmla="*/ 379 h 866"/>
              <a:gd name="T20" fmla="*/ 176 w 213"/>
              <a:gd name="T21" fmla="*/ 336 h 866"/>
              <a:gd name="T22" fmla="*/ 141 w 213"/>
              <a:gd name="T23" fmla="*/ 256 h 866"/>
              <a:gd name="T24" fmla="*/ 141 w 213"/>
              <a:gd name="T25" fmla="*/ 190 h 866"/>
              <a:gd name="T26" fmla="*/ 176 w 213"/>
              <a:gd name="T27" fmla="*/ 138 h 866"/>
              <a:gd name="T28" fmla="*/ 176 w 213"/>
              <a:gd name="T29" fmla="*/ 121 h 866"/>
              <a:gd name="T30" fmla="*/ 94 w 213"/>
              <a:gd name="T31" fmla="*/ 78 h 866"/>
              <a:gd name="T32" fmla="*/ 117 w 213"/>
              <a:gd name="T33" fmla="*/ 112 h 866"/>
              <a:gd name="T34" fmla="*/ 117 w 213"/>
              <a:gd name="T35" fmla="*/ 177 h 866"/>
              <a:gd name="T36" fmla="*/ 94 w 213"/>
              <a:gd name="T37" fmla="*/ 223 h 866"/>
              <a:gd name="T38" fmla="*/ 94 w 213"/>
              <a:gd name="T39" fmla="*/ 242 h 866"/>
              <a:gd name="T40" fmla="*/ 94 w 213"/>
              <a:gd name="T41" fmla="*/ 324 h 866"/>
              <a:gd name="T42" fmla="*/ 116 w 213"/>
              <a:gd name="T43" fmla="*/ 362 h 866"/>
              <a:gd name="T44" fmla="*/ 116 w 213"/>
              <a:gd name="T45" fmla="*/ 427 h 866"/>
              <a:gd name="T46" fmla="*/ 94 w 213"/>
              <a:gd name="T47" fmla="*/ 469 h 866"/>
              <a:gd name="T48" fmla="*/ 94 w 213"/>
              <a:gd name="T49" fmla="*/ 489 h 866"/>
              <a:gd name="T50" fmla="*/ 93 w 213"/>
              <a:gd name="T51" fmla="*/ 571 h 866"/>
              <a:gd name="T52" fmla="*/ 116 w 213"/>
              <a:gd name="T53" fmla="*/ 612 h 866"/>
              <a:gd name="T54" fmla="*/ 116 w 213"/>
              <a:gd name="T55" fmla="*/ 676 h 866"/>
              <a:gd name="T56" fmla="*/ 93 w 213"/>
              <a:gd name="T57" fmla="*/ 716 h 866"/>
              <a:gd name="T58" fmla="*/ 93 w 213"/>
              <a:gd name="T59" fmla="*/ 735 h 866"/>
              <a:gd name="T60" fmla="*/ 74 w 213"/>
              <a:gd name="T61" fmla="*/ 796 h 866"/>
              <a:gd name="T62" fmla="*/ 58 w 213"/>
              <a:gd name="T63" fmla="*/ 754 h 866"/>
              <a:gd name="T64" fmla="*/ 74 w 213"/>
              <a:gd name="T65" fmla="*/ 694 h 866"/>
              <a:gd name="T66" fmla="*/ 74 w 213"/>
              <a:gd name="T67" fmla="*/ 653 h 866"/>
              <a:gd name="T68" fmla="*/ 58 w 213"/>
              <a:gd name="T69" fmla="*/ 633 h 866"/>
              <a:gd name="T70" fmla="*/ 58 w 213"/>
              <a:gd name="T71" fmla="*/ 552 h 866"/>
              <a:gd name="T72" fmla="*/ 58 w 213"/>
              <a:gd name="T73" fmla="*/ 512 h 866"/>
              <a:gd name="T74" fmla="*/ 58 w 213"/>
              <a:gd name="T75" fmla="*/ 452 h 866"/>
              <a:gd name="T76" fmla="*/ 74 w 213"/>
              <a:gd name="T77" fmla="*/ 409 h 866"/>
              <a:gd name="T78" fmla="*/ 74 w 213"/>
              <a:gd name="T79" fmla="*/ 390 h 866"/>
              <a:gd name="T80" fmla="*/ 74 w 213"/>
              <a:gd name="T81" fmla="*/ 308 h 866"/>
              <a:gd name="T82" fmla="*/ 58 w 213"/>
              <a:gd name="T83" fmla="*/ 271 h 866"/>
              <a:gd name="T84" fmla="*/ 58 w 213"/>
              <a:gd name="T85" fmla="*/ 210 h 866"/>
              <a:gd name="T86" fmla="*/ 74 w 213"/>
              <a:gd name="T87" fmla="*/ 186 h 866"/>
              <a:gd name="T88" fmla="*/ 74 w 213"/>
              <a:gd name="T89" fmla="*/ 146 h 866"/>
              <a:gd name="T90" fmla="*/ 43 w 213"/>
              <a:gd name="T91" fmla="*/ 793 h 866"/>
              <a:gd name="T92" fmla="*/ 28 w 213"/>
              <a:gd name="T93" fmla="*/ 751 h 866"/>
              <a:gd name="T94" fmla="*/ 28 w 213"/>
              <a:gd name="T95" fmla="*/ 692 h 866"/>
              <a:gd name="T96" fmla="*/ 43 w 213"/>
              <a:gd name="T97" fmla="*/ 653 h 866"/>
              <a:gd name="T98" fmla="*/ 42 w 213"/>
              <a:gd name="T99" fmla="*/ 633 h 866"/>
              <a:gd name="T100" fmla="*/ 42 w 213"/>
              <a:gd name="T101" fmla="*/ 553 h 866"/>
              <a:gd name="T102" fmla="*/ 28 w 213"/>
              <a:gd name="T103" fmla="*/ 514 h 866"/>
              <a:gd name="T104" fmla="*/ 28 w 213"/>
              <a:gd name="T105" fmla="*/ 455 h 866"/>
              <a:gd name="T106" fmla="*/ 42 w 213"/>
              <a:gd name="T107" fmla="*/ 414 h 866"/>
              <a:gd name="T108" fmla="*/ 42 w 213"/>
              <a:gd name="T109" fmla="*/ 393 h 866"/>
              <a:gd name="T110" fmla="*/ 42 w 213"/>
              <a:gd name="T111" fmla="*/ 314 h 866"/>
              <a:gd name="T112" fmla="*/ 27 w 213"/>
              <a:gd name="T113" fmla="*/ 276 h 866"/>
              <a:gd name="T114" fmla="*/ 27 w 213"/>
              <a:gd name="T115" fmla="*/ 218 h 866"/>
              <a:gd name="T116" fmla="*/ 41 w 213"/>
              <a:gd name="T117" fmla="*/ 174 h 866"/>
              <a:gd name="T118" fmla="*/ 41 w 213"/>
              <a:gd name="T119" fmla="*/ 154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3" h="866">
                <a:moveTo>
                  <a:pt x="0" y="833"/>
                </a:moveTo>
                <a:cubicBezTo>
                  <a:pt x="213" y="866"/>
                  <a:pt x="213" y="866"/>
                  <a:pt x="213" y="866"/>
                </a:cubicBezTo>
                <a:cubicBezTo>
                  <a:pt x="213" y="0"/>
                  <a:pt x="213" y="0"/>
                  <a:pt x="213" y="0"/>
                </a:cubicBezTo>
                <a:cubicBezTo>
                  <a:pt x="0" y="73"/>
                  <a:pt x="0" y="73"/>
                  <a:pt x="0" y="73"/>
                </a:cubicBezTo>
                <a:lnTo>
                  <a:pt x="0" y="833"/>
                </a:lnTo>
                <a:close/>
                <a:moveTo>
                  <a:pt x="176" y="810"/>
                </a:moveTo>
                <a:cubicBezTo>
                  <a:pt x="141" y="805"/>
                  <a:pt x="141" y="805"/>
                  <a:pt x="141" y="805"/>
                </a:cubicBezTo>
                <a:cubicBezTo>
                  <a:pt x="141" y="781"/>
                  <a:pt x="141" y="781"/>
                  <a:pt x="141" y="781"/>
                </a:cubicBezTo>
                <a:cubicBezTo>
                  <a:pt x="176" y="785"/>
                  <a:pt x="176" y="785"/>
                  <a:pt x="176" y="785"/>
                </a:cubicBezTo>
                <a:lnTo>
                  <a:pt x="176" y="810"/>
                </a:lnTo>
                <a:close/>
                <a:moveTo>
                  <a:pt x="176" y="767"/>
                </a:moveTo>
                <a:cubicBezTo>
                  <a:pt x="164" y="766"/>
                  <a:pt x="152" y="764"/>
                  <a:pt x="141" y="763"/>
                </a:cubicBezTo>
                <a:cubicBezTo>
                  <a:pt x="141" y="755"/>
                  <a:pt x="141" y="747"/>
                  <a:pt x="141" y="739"/>
                </a:cubicBezTo>
                <a:cubicBezTo>
                  <a:pt x="152" y="740"/>
                  <a:pt x="164" y="741"/>
                  <a:pt x="176" y="741"/>
                </a:cubicBezTo>
                <a:cubicBezTo>
                  <a:pt x="176" y="750"/>
                  <a:pt x="176" y="759"/>
                  <a:pt x="176" y="767"/>
                </a:cubicBezTo>
                <a:close/>
                <a:moveTo>
                  <a:pt x="176" y="724"/>
                </a:moveTo>
                <a:cubicBezTo>
                  <a:pt x="164" y="723"/>
                  <a:pt x="152" y="722"/>
                  <a:pt x="141" y="721"/>
                </a:cubicBezTo>
                <a:cubicBezTo>
                  <a:pt x="141" y="713"/>
                  <a:pt x="141" y="705"/>
                  <a:pt x="141" y="697"/>
                </a:cubicBezTo>
                <a:cubicBezTo>
                  <a:pt x="152" y="697"/>
                  <a:pt x="164" y="698"/>
                  <a:pt x="176" y="698"/>
                </a:cubicBezTo>
                <a:cubicBezTo>
                  <a:pt x="176" y="707"/>
                  <a:pt x="176" y="715"/>
                  <a:pt x="176" y="724"/>
                </a:cubicBezTo>
                <a:close/>
                <a:moveTo>
                  <a:pt x="176" y="681"/>
                </a:moveTo>
                <a:cubicBezTo>
                  <a:pt x="164" y="680"/>
                  <a:pt x="152" y="679"/>
                  <a:pt x="141" y="679"/>
                </a:cubicBezTo>
                <a:cubicBezTo>
                  <a:pt x="141" y="671"/>
                  <a:pt x="141" y="663"/>
                  <a:pt x="141" y="655"/>
                </a:cubicBezTo>
                <a:cubicBezTo>
                  <a:pt x="152" y="655"/>
                  <a:pt x="164" y="655"/>
                  <a:pt x="176" y="655"/>
                </a:cubicBezTo>
                <a:cubicBezTo>
                  <a:pt x="176" y="664"/>
                  <a:pt x="176" y="672"/>
                  <a:pt x="176" y="681"/>
                </a:cubicBezTo>
                <a:close/>
                <a:moveTo>
                  <a:pt x="176" y="638"/>
                </a:moveTo>
                <a:cubicBezTo>
                  <a:pt x="164" y="637"/>
                  <a:pt x="152" y="637"/>
                  <a:pt x="141" y="636"/>
                </a:cubicBezTo>
                <a:cubicBezTo>
                  <a:pt x="141" y="628"/>
                  <a:pt x="141" y="620"/>
                  <a:pt x="141" y="613"/>
                </a:cubicBezTo>
                <a:cubicBezTo>
                  <a:pt x="152" y="612"/>
                  <a:pt x="164" y="612"/>
                  <a:pt x="176" y="612"/>
                </a:cubicBezTo>
                <a:cubicBezTo>
                  <a:pt x="176" y="621"/>
                  <a:pt x="176" y="629"/>
                  <a:pt x="176" y="638"/>
                </a:cubicBezTo>
                <a:close/>
                <a:moveTo>
                  <a:pt x="176" y="595"/>
                </a:moveTo>
                <a:cubicBezTo>
                  <a:pt x="164" y="595"/>
                  <a:pt x="152" y="594"/>
                  <a:pt x="141" y="594"/>
                </a:cubicBezTo>
                <a:cubicBezTo>
                  <a:pt x="141" y="586"/>
                  <a:pt x="141" y="578"/>
                  <a:pt x="141" y="570"/>
                </a:cubicBezTo>
                <a:cubicBezTo>
                  <a:pt x="152" y="570"/>
                  <a:pt x="164" y="570"/>
                  <a:pt x="176" y="569"/>
                </a:cubicBezTo>
                <a:cubicBezTo>
                  <a:pt x="176" y="578"/>
                  <a:pt x="176" y="586"/>
                  <a:pt x="176" y="595"/>
                </a:cubicBezTo>
                <a:close/>
                <a:moveTo>
                  <a:pt x="176" y="552"/>
                </a:moveTo>
                <a:cubicBezTo>
                  <a:pt x="164" y="552"/>
                  <a:pt x="152" y="552"/>
                  <a:pt x="141" y="552"/>
                </a:cubicBezTo>
                <a:cubicBezTo>
                  <a:pt x="141" y="544"/>
                  <a:pt x="141" y="536"/>
                  <a:pt x="141" y="528"/>
                </a:cubicBezTo>
                <a:cubicBezTo>
                  <a:pt x="152" y="527"/>
                  <a:pt x="164" y="527"/>
                  <a:pt x="176" y="526"/>
                </a:cubicBezTo>
                <a:cubicBezTo>
                  <a:pt x="176" y="535"/>
                  <a:pt x="176" y="543"/>
                  <a:pt x="176" y="552"/>
                </a:cubicBezTo>
                <a:close/>
                <a:moveTo>
                  <a:pt x="176" y="509"/>
                </a:moveTo>
                <a:cubicBezTo>
                  <a:pt x="164" y="509"/>
                  <a:pt x="152" y="509"/>
                  <a:pt x="141" y="510"/>
                </a:cubicBezTo>
                <a:cubicBezTo>
                  <a:pt x="141" y="502"/>
                  <a:pt x="141" y="494"/>
                  <a:pt x="141" y="486"/>
                </a:cubicBezTo>
                <a:cubicBezTo>
                  <a:pt x="152" y="485"/>
                  <a:pt x="164" y="484"/>
                  <a:pt x="176" y="483"/>
                </a:cubicBezTo>
                <a:cubicBezTo>
                  <a:pt x="176" y="492"/>
                  <a:pt x="176" y="500"/>
                  <a:pt x="176" y="509"/>
                </a:cubicBezTo>
                <a:close/>
                <a:moveTo>
                  <a:pt x="176" y="466"/>
                </a:moveTo>
                <a:cubicBezTo>
                  <a:pt x="164" y="466"/>
                  <a:pt x="152" y="467"/>
                  <a:pt x="141" y="467"/>
                </a:cubicBezTo>
                <a:cubicBezTo>
                  <a:pt x="141" y="460"/>
                  <a:pt x="141" y="452"/>
                  <a:pt x="141" y="444"/>
                </a:cubicBezTo>
                <a:cubicBezTo>
                  <a:pt x="152" y="442"/>
                  <a:pt x="164" y="441"/>
                  <a:pt x="176" y="440"/>
                </a:cubicBezTo>
                <a:cubicBezTo>
                  <a:pt x="176" y="448"/>
                  <a:pt x="176" y="457"/>
                  <a:pt x="176" y="466"/>
                </a:cubicBezTo>
                <a:close/>
                <a:moveTo>
                  <a:pt x="176" y="422"/>
                </a:moveTo>
                <a:cubicBezTo>
                  <a:pt x="164" y="423"/>
                  <a:pt x="152" y="424"/>
                  <a:pt x="141" y="425"/>
                </a:cubicBezTo>
                <a:cubicBezTo>
                  <a:pt x="141" y="417"/>
                  <a:pt x="141" y="409"/>
                  <a:pt x="141" y="401"/>
                </a:cubicBezTo>
                <a:cubicBezTo>
                  <a:pt x="152" y="400"/>
                  <a:pt x="164" y="398"/>
                  <a:pt x="176" y="397"/>
                </a:cubicBezTo>
                <a:cubicBezTo>
                  <a:pt x="176" y="405"/>
                  <a:pt x="176" y="414"/>
                  <a:pt x="176" y="422"/>
                </a:cubicBezTo>
                <a:close/>
                <a:moveTo>
                  <a:pt x="176" y="379"/>
                </a:moveTo>
                <a:cubicBezTo>
                  <a:pt x="164" y="381"/>
                  <a:pt x="152" y="382"/>
                  <a:pt x="141" y="383"/>
                </a:cubicBezTo>
                <a:cubicBezTo>
                  <a:pt x="141" y="375"/>
                  <a:pt x="141" y="367"/>
                  <a:pt x="141" y="359"/>
                </a:cubicBezTo>
                <a:cubicBezTo>
                  <a:pt x="152" y="357"/>
                  <a:pt x="164" y="356"/>
                  <a:pt x="176" y="354"/>
                </a:cubicBezTo>
                <a:cubicBezTo>
                  <a:pt x="176" y="362"/>
                  <a:pt x="176" y="371"/>
                  <a:pt x="176" y="379"/>
                </a:cubicBezTo>
                <a:close/>
                <a:moveTo>
                  <a:pt x="141" y="299"/>
                </a:moveTo>
                <a:cubicBezTo>
                  <a:pt x="141" y="291"/>
                  <a:pt x="141" y="283"/>
                  <a:pt x="141" y="275"/>
                </a:cubicBezTo>
                <a:cubicBezTo>
                  <a:pt x="152" y="272"/>
                  <a:pt x="164" y="270"/>
                  <a:pt x="176" y="268"/>
                </a:cubicBezTo>
                <a:cubicBezTo>
                  <a:pt x="176" y="276"/>
                  <a:pt x="176" y="285"/>
                  <a:pt x="176" y="293"/>
                </a:cubicBezTo>
                <a:cubicBezTo>
                  <a:pt x="164" y="295"/>
                  <a:pt x="152" y="297"/>
                  <a:pt x="141" y="299"/>
                </a:cubicBezTo>
                <a:close/>
                <a:moveTo>
                  <a:pt x="176" y="336"/>
                </a:moveTo>
                <a:cubicBezTo>
                  <a:pt x="164" y="338"/>
                  <a:pt x="152" y="339"/>
                  <a:pt x="141" y="341"/>
                </a:cubicBezTo>
                <a:cubicBezTo>
                  <a:pt x="141" y="333"/>
                  <a:pt x="141" y="325"/>
                  <a:pt x="141" y="317"/>
                </a:cubicBezTo>
                <a:cubicBezTo>
                  <a:pt x="152" y="315"/>
                  <a:pt x="164" y="313"/>
                  <a:pt x="176" y="311"/>
                </a:cubicBezTo>
                <a:cubicBezTo>
                  <a:pt x="176" y="319"/>
                  <a:pt x="176" y="328"/>
                  <a:pt x="176" y="336"/>
                </a:cubicBezTo>
                <a:close/>
                <a:moveTo>
                  <a:pt x="176" y="250"/>
                </a:moveTo>
                <a:cubicBezTo>
                  <a:pt x="164" y="252"/>
                  <a:pt x="152" y="254"/>
                  <a:pt x="141" y="256"/>
                </a:cubicBezTo>
                <a:cubicBezTo>
                  <a:pt x="141" y="248"/>
                  <a:pt x="141" y="240"/>
                  <a:pt x="141" y="232"/>
                </a:cubicBezTo>
                <a:cubicBezTo>
                  <a:pt x="152" y="230"/>
                  <a:pt x="164" y="227"/>
                  <a:pt x="176" y="224"/>
                </a:cubicBezTo>
                <a:cubicBezTo>
                  <a:pt x="176" y="233"/>
                  <a:pt x="176" y="242"/>
                  <a:pt x="176" y="250"/>
                </a:cubicBezTo>
                <a:close/>
                <a:moveTo>
                  <a:pt x="176" y="207"/>
                </a:moveTo>
                <a:cubicBezTo>
                  <a:pt x="164" y="209"/>
                  <a:pt x="152" y="212"/>
                  <a:pt x="141" y="214"/>
                </a:cubicBezTo>
                <a:cubicBezTo>
                  <a:pt x="141" y="206"/>
                  <a:pt x="141" y="198"/>
                  <a:pt x="141" y="190"/>
                </a:cubicBezTo>
                <a:cubicBezTo>
                  <a:pt x="152" y="187"/>
                  <a:pt x="164" y="184"/>
                  <a:pt x="176" y="181"/>
                </a:cubicBezTo>
                <a:cubicBezTo>
                  <a:pt x="176" y="190"/>
                  <a:pt x="176" y="198"/>
                  <a:pt x="176" y="207"/>
                </a:cubicBezTo>
                <a:close/>
                <a:moveTo>
                  <a:pt x="176" y="164"/>
                </a:moveTo>
                <a:cubicBezTo>
                  <a:pt x="164" y="167"/>
                  <a:pt x="152" y="169"/>
                  <a:pt x="141" y="172"/>
                </a:cubicBezTo>
                <a:cubicBezTo>
                  <a:pt x="141" y="164"/>
                  <a:pt x="141" y="156"/>
                  <a:pt x="141" y="148"/>
                </a:cubicBezTo>
                <a:cubicBezTo>
                  <a:pt x="152" y="145"/>
                  <a:pt x="164" y="142"/>
                  <a:pt x="176" y="138"/>
                </a:cubicBezTo>
                <a:cubicBezTo>
                  <a:pt x="176" y="147"/>
                  <a:pt x="176" y="155"/>
                  <a:pt x="176" y="164"/>
                </a:cubicBezTo>
                <a:close/>
                <a:moveTo>
                  <a:pt x="176" y="121"/>
                </a:moveTo>
                <a:cubicBezTo>
                  <a:pt x="164" y="124"/>
                  <a:pt x="152" y="127"/>
                  <a:pt x="141" y="130"/>
                </a:cubicBezTo>
                <a:cubicBezTo>
                  <a:pt x="141" y="122"/>
                  <a:pt x="141" y="114"/>
                  <a:pt x="141" y="106"/>
                </a:cubicBezTo>
                <a:cubicBezTo>
                  <a:pt x="152" y="102"/>
                  <a:pt x="164" y="99"/>
                  <a:pt x="176" y="95"/>
                </a:cubicBezTo>
                <a:cubicBezTo>
                  <a:pt x="176" y="104"/>
                  <a:pt x="176" y="112"/>
                  <a:pt x="176" y="121"/>
                </a:cubicBezTo>
                <a:close/>
                <a:moveTo>
                  <a:pt x="141" y="64"/>
                </a:moveTo>
                <a:cubicBezTo>
                  <a:pt x="176" y="52"/>
                  <a:pt x="176" y="52"/>
                  <a:pt x="176" y="52"/>
                </a:cubicBezTo>
                <a:cubicBezTo>
                  <a:pt x="176" y="78"/>
                  <a:pt x="176" y="78"/>
                  <a:pt x="176" y="78"/>
                </a:cubicBezTo>
                <a:cubicBezTo>
                  <a:pt x="141" y="87"/>
                  <a:pt x="141" y="87"/>
                  <a:pt x="141" y="87"/>
                </a:cubicBezTo>
                <a:lnTo>
                  <a:pt x="141" y="64"/>
                </a:lnTo>
                <a:close/>
                <a:moveTo>
                  <a:pt x="94" y="78"/>
                </a:moveTo>
                <a:cubicBezTo>
                  <a:pt x="117" y="71"/>
                  <a:pt x="117" y="71"/>
                  <a:pt x="117" y="71"/>
                </a:cubicBezTo>
                <a:cubicBezTo>
                  <a:pt x="117" y="94"/>
                  <a:pt x="117" y="94"/>
                  <a:pt x="117" y="94"/>
                </a:cubicBezTo>
                <a:cubicBezTo>
                  <a:pt x="94" y="100"/>
                  <a:pt x="94" y="100"/>
                  <a:pt x="94" y="100"/>
                </a:cubicBezTo>
                <a:lnTo>
                  <a:pt x="94" y="78"/>
                </a:lnTo>
                <a:close/>
                <a:moveTo>
                  <a:pt x="94" y="119"/>
                </a:moveTo>
                <a:cubicBezTo>
                  <a:pt x="102" y="117"/>
                  <a:pt x="109" y="114"/>
                  <a:pt x="117" y="112"/>
                </a:cubicBezTo>
                <a:cubicBezTo>
                  <a:pt x="117" y="120"/>
                  <a:pt x="117" y="127"/>
                  <a:pt x="117" y="135"/>
                </a:cubicBezTo>
                <a:cubicBezTo>
                  <a:pt x="109" y="137"/>
                  <a:pt x="102" y="139"/>
                  <a:pt x="94" y="141"/>
                </a:cubicBezTo>
                <a:cubicBezTo>
                  <a:pt x="94" y="133"/>
                  <a:pt x="94" y="126"/>
                  <a:pt x="94" y="119"/>
                </a:cubicBezTo>
                <a:close/>
                <a:moveTo>
                  <a:pt x="94" y="160"/>
                </a:moveTo>
                <a:cubicBezTo>
                  <a:pt x="102" y="158"/>
                  <a:pt x="109" y="156"/>
                  <a:pt x="117" y="154"/>
                </a:cubicBezTo>
                <a:cubicBezTo>
                  <a:pt x="117" y="161"/>
                  <a:pt x="117" y="169"/>
                  <a:pt x="117" y="177"/>
                </a:cubicBezTo>
                <a:cubicBezTo>
                  <a:pt x="109" y="178"/>
                  <a:pt x="102" y="180"/>
                  <a:pt x="94" y="182"/>
                </a:cubicBezTo>
                <a:cubicBezTo>
                  <a:pt x="94" y="175"/>
                  <a:pt x="94" y="167"/>
                  <a:pt x="94" y="160"/>
                </a:cubicBezTo>
                <a:close/>
                <a:moveTo>
                  <a:pt x="94" y="201"/>
                </a:moveTo>
                <a:cubicBezTo>
                  <a:pt x="102" y="199"/>
                  <a:pt x="109" y="197"/>
                  <a:pt x="117" y="195"/>
                </a:cubicBezTo>
                <a:cubicBezTo>
                  <a:pt x="117" y="203"/>
                  <a:pt x="117" y="211"/>
                  <a:pt x="117" y="218"/>
                </a:cubicBezTo>
                <a:cubicBezTo>
                  <a:pt x="109" y="220"/>
                  <a:pt x="102" y="221"/>
                  <a:pt x="94" y="223"/>
                </a:cubicBezTo>
                <a:cubicBezTo>
                  <a:pt x="94" y="216"/>
                  <a:pt x="94" y="208"/>
                  <a:pt x="94" y="201"/>
                </a:cubicBezTo>
                <a:close/>
                <a:moveTo>
                  <a:pt x="94" y="242"/>
                </a:moveTo>
                <a:cubicBezTo>
                  <a:pt x="102" y="241"/>
                  <a:pt x="109" y="239"/>
                  <a:pt x="117" y="237"/>
                </a:cubicBezTo>
                <a:cubicBezTo>
                  <a:pt x="117" y="245"/>
                  <a:pt x="117" y="252"/>
                  <a:pt x="117" y="260"/>
                </a:cubicBezTo>
                <a:cubicBezTo>
                  <a:pt x="109" y="261"/>
                  <a:pt x="102" y="263"/>
                  <a:pt x="94" y="264"/>
                </a:cubicBezTo>
                <a:cubicBezTo>
                  <a:pt x="94" y="257"/>
                  <a:pt x="94" y="249"/>
                  <a:pt x="94" y="242"/>
                </a:cubicBezTo>
                <a:close/>
                <a:moveTo>
                  <a:pt x="94" y="283"/>
                </a:moveTo>
                <a:cubicBezTo>
                  <a:pt x="101" y="282"/>
                  <a:pt x="109" y="280"/>
                  <a:pt x="117" y="279"/>
                </a:cubicBezTo>
                <a:cubicBezTo>
                  <a:pt x="117" y="286"/>
                  <a:pt x="117" y="294"/>
                  <a:pt x="117" y="302"/>
                </a:cubicBezTo>
                <a:cubicBezTo>
                  <a:pt x="109" y="303"/>
                  <a:pt x="101" y="304"/>
                  <a:pt x="94" y="305"/>
                </a:cubicBezTo>
                <a:cubicBezTo>
                  <a:pt x="94" y="298"/>
                  <a:pt x="94" y="291"/>
                  <a:pt x="94" y="283"/>
                </a:cubicBezTo>
                <a:close/>
                <a:moveTo>
                  <a:pt x="94" y="324"/>
                </a:moveTo>
                <a:cubicBezTo>
                  <a:pt x="101" y="323"/>
                  <a:pt x="109" y="322"/>
                  <a:pt x="117" y="320"/>
                </a:cubicBezTo>
                <a:cubicBezTo>
                  <a:pt x="117" y="328"/>
                  <a:pt x="117" y="336"/>
                  <a:pt x="117" y="343"/>
                </a:cubicBezTo>
                <a:cubicBezTo>
                  <a:pt x="109" y="344"/>
                  <a:pt x="101" y="345"/>
                  <a:pt x="94" y="346"/>
                </a:cubicBezTo>
                <a:cubicBezTo>
                  <a:pt x="94" y="339"/>
                  <a:pt x="94" y="332"/>
                  <a:pt x="94" y="324"/>
                </a:cubicBezTo>
                <a:close/>
                <a:moveTo>
                  <a:pt x="94" y="365"/>
                </a:moveTo>
                <a:cubicBezTo>
                  <a:pt x="101" y="364"/>
                  <a:pt x="109" y="363"/>
                  <a:pt x="116" y="362"/>
                </a:cubicBezTo>
                <a:cubicBezTo>
                  <a:pt x="116" y="370"/>
                  <a:pt x="116" y="377"/>
                  <a:pt x="116" y="385"/>
                </a:cubicBezTo>
                <a:cubicBezTo>
                  <a:pt x="109" y="386"/>
                  <a:pt x="101" y="387"/>
                  <a:pt x="94" y="387"/>
                </a:cubicBezTo>
                <a:cubicBezTo>
                  <a:pt x="94" y="380"/>
                  <a:pt x="94" y="373"/>
                  <a:pt x="94" y="365"/>
                </a:cubicBezTo>
                <a:close/>
                <a:moveTo>
                  <a:pt x="94" y="407"/>
                </a:moveTo>
                <a:cubicBezTo>
                  <a:pt x="101" y="406"/>
                  <a:pt x="109" y="405"/>
                  <a:pt x="116" y="404"/>
                </a:cubicBezTo>
                <a:cubicBezTo>
                  <a:pt x="116" y="411"/>
                  <a:pt x="116" y="419"/>
                  <a:pt x="116" y="427"/>
                </a:cubicBezTo>
                <a:cubicBezTo>
                  <a:pt x="109" y="427"/>
                  <a:pt x="101" y="428"/>
                  <a:pt x="94" y="428"/>
                </a:cubicBezTo>
                <a:cubicBezTo>
                  <a:pt x="94" y="421"/>
                  <a:pt x="94" y="414"/>
                  <a:pt x="94" y="407"/>
                </a:cubicBezTo>
                <a:close/>
                <a:moveTo>
                  <a:pt x="94" y="448"/>
                </a:moveTo>
                <a:cubicBezTo>
                  <a:pt x="101" y="447"/>
                  <a:pt x="109" y="446"/>
                  <a:pt x="116" y="445"/>
                </a:cubicBezTo>
                <a:cubicBezTo>
                  <a:pt x="116" y="453"/>
                  <a:pt x="116" y="461"/>
                  <a:pt x="116" y="468"/>
                </a:cubicBezTo>
                <a:cubicBezTo>
                  <a:pt x="109" y="469"/>
                  <a:pt x="101" y="469"/>
                  <a:pt x="94" y="469"/>
                </a:cubicBezTo>
                <a:cubicBezTo>
                  <a:pt x="94" y="462"/>
                  <a:pt x="94" y="455"/>
                  <a:pt x="94" y="448"/>
                </a:cubicBezTo>
                <a:close/>
                <a:moveTo>
                  <a:pt x="94" y="489"/>
                </a:moveTo>
                <a:cubicBezTo>
                  <a:pt x="101" y="488"/>
                  <a:pt x="109" y="488"/>
                  <a:pt x="116" y="487"/>
                </a:cubicBezTo>
                <a:cubicBezTo>
                  <a:pt x="116" y="495"/>
                  <a:pt x="116" y="502"/>
                  <a:pt x="116" y="510"/>
                </a:cubicBezTo>
                <a:cubicBezTo>
                  <a:pt x="109" y="510"/>
                  <a:pt x="101" y="510"/>
                  <a:pt x="94" y="511"/>
                </a:cubicBezTo>
                <a:cubicBezTo>
                  <a:pt x="94" y="503"/>
                  <a:pt x="94" y="496"/>
                  <a:pt x="94" y="489"/>
                </a:cubicBezTo>
                <a:close/>
                <a:moveTo>
                  <a:pt x="93" y="530"/>
                </a:moveTo>
                <a:cubicBezTo>
                  <a:pt x="101" y="529"/>
                  <a:pt x="109" y="529"/>
                  <a:pt x="116" y="529"/>
                </a:cubicBezTo>
                <a:cubicBezTo>
                  <a:pt x="116" y="536"/>
                  <a:pt x="116" y="544"/>
                  <a:pt x="116" y="552"/>
                </a:cubicBezTo>
                <a:cubicBezTo>
                  <a:pt x="109" y="552"/>
                  <a:pt x="101" y="552"/>
                  <a:pt x="93" y="552"/>
                </a:cubicBezTo>
                <a:cubicBezTo>
                  <a:pt x="93" y="544"/>
                  <a:pt x="93" y="537"/>
                  <a:pt x="93" y="530"/>
                </a:cubicBezTo>
                <a:close/>
                <a:moveTo>
                  <a:pt x="93" y="571"/>
                </a:moveTo>
                <a:cubicBezTo>
                  <a:pt x="101" y="571"/>
                  <a:pt x="109" y="570"/>
                  <a:pt x="116" y="570"/>
                </a:cubicBezTo>
                <a:cubicBezTo>
                  <a:pt x="116" y="578"/>
                  <a:pt x="116" y="586"/>
                  <a:pt x="116" y="593"/>
                </a:cubicBezTo>
                <a:cubicBezTo>
                  <a:pt x="109" y="593"/>
                  <a:pt x="101" y="593"/>
                  <a:pt x="93" y="593"/>
                </a:cubicBezTo>
                <a:cubicBezTo>
                  <a:pt x="93" y="585"/>
                  <a:pt x="93" y="578"/>
                  <a:pt x="93" y="571"/>
                </a:cubicBezTo>
                <a:close/>
                <a:moveTo>
                  <a:pt x="93" y="612"/>
                </a:moveTo>
                <a:cubicBezTo>
                  <a:pt x="101" y="612"/>
                  <a:pt x="108" y="612"/>
                  <a:pt x="116" y="612"/>
                </a:cubicBezTo>
                <a:cubicBezTo>
                  <a:pt x="116" y="620"/>
                  <a:pt x="116" y="627"/>
                  <a:pt x="116" y="635"/>
                </a:cubicBezTo>
                <a:cubicBezTo>
                  <a:pt x="108" y="635"/>
                  <a:pt x="101" y="634"/>
                  <a:pt x="93" y="634"/>
                </a:cubicBezTo>
                <a:cubicBezTo>
                  <a:pt x="93" y="627"/>
                  <a:pt x="93" y="619"/>
                  <a:pt x="93" y="612"/>
                </a:cubicBezTo>
                <a:close/>
                <a:moveTo>
                  <a:pt x="93" y="653"/>
                </a:moveTo>
                <a:cubicBezTo>
                  <a:pt x="101" y="653"/>
                  <a:pt x="108" y="653"/>
                  <a:pt x="116" y="654"/>
                </a:cubicBezTo>
                <a:cubicBezTo>
                  <a:pt x="116" y="661"/>
                  <a:pt x="116" y="669"/>
                  <a:pt x="116" y="676"/>
                </a:cubicBezTo>
                <a:cubicBezTo>
                  <a:pt x="108" y="676"/>
                  <a:pt x="101" y="675"/>
                  <a:pt x="93" y="675"/>
                </a:cubicBezTo>
                <a:cubicBezTo>
                  <a:pt x="93" y="668"/>
                  <a:pt x="93" y="660"/>
                  <a:pt x="93" y="653"/>
                </a:cubicBezTo>
                <a:close/>
                <a:moveTo>
                  <a:pt x="93" y="694"/>
                </a:moveTo>
                <a:cubicBezTo>
                  <a:pt x="101" y="695"/>
                  <a:pt x="108" y="695"/>
                  <a:pt x="116" y="695"/>
                </a:cubicBezTo>
                <a:cubicBezTo>
                  <a:pt x="116" y="703"/>
                  <a:pt x="116" y="710"/>
                  <a:pt x="116" y="718"/>
                </a:cubicBezTo>
                <a:cubicBezTo>
                  <a:pt x="108" y="717"/>
                  <a:pt x="101" y="717"/>
                  <a:pt x="93" y="716"/>
                </a:cubicBezTo>
                <a:cubicBezTo>
                  <a:pt x="93" y="709"/>
                  <a:pt x="93" y="702"/>
                  <a:pt x="93" y="694"/>
                </a:cubicBezTo>
                <a:close/>
                <a:moveTo>
                  <a:pt x="93" y="735"/>
                </a:moveTo>
                <a:cubicBezTo>
                  <a:pt x="101" y="736"/>
                  <a:pt x="108" y="736"/>
                  <a:pt x="116" y="737"/>
                </a:cubicBezTo>
                <a:cubicBezTo>
                  <a:pt x="116" y="744"/>
                  <a:pt x="116" y="752"/>
                  <a:pt x="116" y="760"/>
                </a:cubicBezTo>
                <a:cubicBezTo>
                  <a:pt x="108" y="759"/>
                  <a:pt x="101" y="758"/>
                  <a:pt x="93" y="757"/>
                </a:cubicBezTo>
                <a:cubicBezTo>
                  <a:pt x="93" y="750"/>
                  <a:pt x="93" y="743"/>
                  <a:pt x="93" y="735"/>
                </a:cubicBezTo>
                <a:close/>
                <a:moveTo>
                  <a:pt x="93" y="776"/>
                </a:moveTo>
                <a:cubicBezTo>
                  <a:pt x="116" y="778"/>
                  <a:pt x="116" y="778"/>
                  <a:pt x="116" y="778"/>
                </a:cubicBezTo>
                <a:cubicBezTo>
                  <a:pt x="116" y="801"/>
                  <a:pt x="116" y="801"/>
                  <a:pt x="116" y="801"/>
                </a:cubicBezTo>
                <a:cubicBezTo>
                  <a:pt x="93" y="798"/>
                  <a:pt x="93" y="798"/>
                  <a:pt x="93" y="798"/>
                </a:cubicBezTo>
                <a:lnTo>
                  <a:pt x="93" y="776"/>
                </a:lnTo>
                <a:close/>
                <a:moveTo>
                  <a:pt x="74" y="796"/>
                </a:moveTo>
                <a:cubicBezTo>
                  <a:pt x="58" y="794"/>
                  <a:pt x="58" y="794"/>
                  <a:pt x="58" y="794"/>
                </a:cubicBezTo>
                <a:cubicBezTo>
                  <a:pt x="58" y="774"/>
                  <a:pt x="58" y="774"/>
                  <a:pt x="58" y="774"/>
                </a:cubicBezTo>
                <a:cubicBezTo>
                  <a:pt x="74" y="775"/>
                  <a:pt x="74" y="775"/>
                  <a:pt x="74" y="775"/>
                </a:cubicBezTo>
                <a:lnTo>
                  <a:pt x="74" y="796"/>
                </a:lnTo>
                <a:close/>
                <a:moveTo>
                  <a:pt x="74" y="756"/>
                </a:moveTo>
                <a:cubicBezTo>
                  <a:pt x="69" y="755"/>
                  <a:pt x="63" y="754"/>
                  <a:pt x="58" y="754"/>
                </a:cubicBezTo>
                <a:cubicBezTo>
                  <a:pt x="58" y="747"/>
                  <a:pt x="58" y="740"/>
                  <a:pt x="58" y="733"/>
                </a:cubicBezTo>
                <a:cubicBezTo>
                  <a:pt x="63" y="734"/>
                  <a:pt x="69" y="734"/>
                  <a:pt x="74" y="735"/>
                </a:cubicBezTo>
                <a:cubicBezTo>
                  <a:pt x="74" y="742"/>
                  <a:pt x="74" y="749"/>
                  <a:pt x="74" y="756"/>
                </a:cubicBezTo>
                <a:close/>
                <a:moveTo>
                  <a:pt x="58" y="713"/>
                </a:moveTo>
                <a:cubicBezTo>
                  <a:pt x="58" y="707"/>
                  <a:pt x="58" y="700"/>
                  <a:pt x="58" y="693"/>
                </a:cubicBezTo>
                <a:cubicBezTo>
                  <a:pt x="63" y="693"/>
                  <a:pt x="69" y="694"/>
                  <a:pt x="74" y="694"/>
                </a:cubicBezTo>
                <a:cubicBezTo>
                  <a:pt x="74" y="701"/>
                  <a:pt x="74" y="708"/>
                  <a:pt x="74" y="715"/>
                </a:cubicBezTo>
                <a:cubicBezTo>
                  <a:pt x="69" y="714"/>
                  <a:pt x="63" y="714"/>
                  <a:pt x="58" y="713"/>
                </a:cubicBezTo>
                <a:close/>
                <a:moveTo>
                  <a:pt x="74" y="674"/>
                </a:moveTo>
                <a:cubicBezTo>
                  <a:pt x="69" y="674"/>
                  <a:pt x="63" y="674"/>
                  <a:pt x="58" y="673"/>
                </a:cubicBezTo>
                <a:cubicBezTo>
                  <a:pt x="58" y="666"/>
                  <a:pt x="58" y="660"/>
                  <a:pt x="58" y="653"/>
                </a:cubicBezTo>
                <a:cubicBezTo>
                  <a:pt x="63" y="653"/>
                  <a:pt x="69" y="653"/>
                  <a:pt x="74" y="653"/>
                </a:cubicBezTo>
                <a:cubicBezTo>
                  <a:pt x="74" y="660"/>
                  <a:pt x="74" y="667"/>
                  <a:pt x="74" y="674"/>
                </a:cubicBezTo>
                <a:close/>
                <a:moveTo>
                  <a:pt x="58" y="633"/>
                </a:moveTo>
                <a:cubicBezTo>
                  <a:pt x="58" y="626"/>
                  <a:pt x="58" y="619"/>
                  <a:pt x="58" y="613"/>
                </a:cubicBezTo>
                <a:cubicBezTo>
                  <a:pt x="63" y="613"/>
                  <a:pt x="69" y="613"/>
                  <a:pt x="74" y="613"/>
                </a:cubicBezTo>
                <a:cubicBezTo>
                  <a:pt x="74" y="620"/>
                  <a:pt x="74" y="627"/>
                  <a:pt x="74" y="634"/>
                </a:cubicBezTo>
                <a:cubicBezTo>
                  <a:pt x="69" y="633"/>
                  <a:pt x="63" y="633"/>
                  <a:pt x="58" y="633"/>
                </a:cubicBezTo>
                <a:close/>
                <a:moveTo>
                  <a:pt x="74" y="593"/>
                </a:moveTo>
                <a:cubicBezTo>
                  <a:pt x="69" y="593"/>
                  <a:pt x="63" y="593"/>
                  <a:pt x="58" y="593"/>
                </a:cubicBezTo>
                <a:cubicBezTo>
                  <a:pt x="58" y="586"/>
                  <a:pt x="58" y="579"/>
                  <a:pt x="58" y="572"/>
                </a:cubicBezTo>
                <a:cubicBezTo>
                  <a:pt x="63" y="572"/>
                  <a:pt x="69" y="572"/>
                  <a:pt x="74" y="572"/>
                </a:cubicBezTo>
                <a:cubicBezTo>
                  <a:pt x="74" y="579"/>
                  <a:pt x="74" y="586"/>
                  <a:pt x="74" y="593"/>
                </a:cubicBezTo>
                <a:close/>
                <a:moveTo>
                  <a:pt x="58" y="552"/>
                </a:moveTo>
                <a:cubicBezTo>
                  <a:pt x="58" y="546"/>
                  <a:pt x="58" y="539"/>
                  <a:pt x="58" y="532"/>
                </a:cubicBezTo>
                <a:cubicBezTo>
                  <a:pt x="63" y="532"/>
                  <a:pt x="69" y="532"/>
                  <a:pt x="74" y="531"/>
                </a:cubicBezTo>
                <a:cubicBezTo>
                  <a:pt x="74" y="538"/>
                  <a:pt x="74" y="545"/>
                  <a:pt x="74" y="552"/>
                </a:cubicBezTo>
                <a:cubicBezTo>
                  <a:pt x="69" y="552"/>
                  <a:pt x="63" y="552"/>
                  <a:pt x="58" y="552"/>
                </a:cubicBezTo>
                <a:close/>
                <a:moveTo>
                  <a:pt x="74" y="512"/>
                </a:moveTo>
                <a:cubicBezTo>
                  <a:pt x="69" y="512"/>
                  <a:pt x="63" y="512"/>
                  <a:pt x="58" y="512"/>
                </a:cubicBezTo>
                <a:cubicBezTo>
                  <a:pt x="58" y="505"/>
                  <a:pt x="58" y="499"/>
                  <a:pt x="58" y="492"/>
                </a:cubicBezTo>
                <a:cubicBezTo>
                  <a:pt x="63" y="491"/>
                  <a:pt x="69" y="491"/>
                  <a:pt x="74" y="491"/>
                </a:cubicBezTo>
                <a:cubicBezTo>
                  <a:pt x="74" y="498"/>
                  <a:pt x="74" y="505"/>
                  <a:pt x="74" y="512"/>
                </a:cubicBezTo>
                <a:close/>
                <a:moveTo>
                  <a:pt x="74" y="471"/>
                </a:moveTo>
                <a:cubicBezTo>
                  <a:pt x="69" y="471"/>
                  <a:pt x="63" y="472"/>
                  <a:pt x="58" y="472"/>
                </a:cubicBezTo>
                <a:cubicBezTo>
                  <a:pt x="58" y="465"/>
                  <a:pt x="58" y="458"/>
                  <a:pt x="58" y="452"/>
                </a:cubicBezTo>
                <a:cubicBezTo>
                  <a:pt x="63" y="451"/>
                  <a:pt x="69" y="450"/>
                  <a:pt x="74" y="450"/>
                </a:cubicBezTo>
                <a:cubicBezTo>
                  <a:pt x="74" y="457"/>
                  <a:pt x="74" y="464"/>
                  <a:pt x="74" y="471"/>
                </a:cubicBezTo>
                <a:close/>
                <a:moveTo>
                  <a:pt x="74" y="430"/>
                </a:moveTo>
                <a:cubicBezTo>
                  <a:pt x="69" y="431"/>
                  <a:pt x="63" y="431"/>
                  <a:pt x="58" y="432"/>
                </a:cubicBezTo>
                <a:cubicBezTo>
                  <a:pt x="58" y="425"/>
                  <a:pt x="58" y="418"/>
                  <a:pt x="58" y="411"/>
                </a:cubicBezTo>
                <a:cubicBezTo>
                  <a:pt x="63" y="411"/>
                  <a:pt x="69" y="410"/>
                  <a:pt x="74" y="409"/>
                </a:cubicBezTo>
                <a:cubicBezTo>
                  <a:pt x="74" y="416"/>
                  <a:pt x="74" y="423"/>
                  <a:pt x="74" y="430"/>
                </a:cubicBezTo>
                <a:close/>
                <a:moveTo>
                  <a:pt x="74" y="390"/>
                </a:moveTo>
                <a:cubicBezTo>
                  <a:pt x="69" y="390"/>
                  <a:pt x="63" y="391"/>
                  <a:pt x="58" y="391"/>
                </a:cubicBezTo>
                <a:cubicBezTo>
                  <a:pt x="58" y="385"/>
                  <a:pt x="58" y="378"/>
                  <a:pt x="58" y="371"/>
                </a:cubicBezTo>
                <a:cubicBezTo>
                  <a:pt x="63" y="370"/>
                  <a:pt x="69" y="369"/>
                  <a:pt x="74" y="369"/>
                </a:cubicBezTo>
                <a:cubicBezTo>
                  <a:pt x="74" y="376"/>
                  <a:pt x="74" y="383"/>
                  <a:pt x="74" y="390"/>
                </a:cubicBezTo>
                <a:close/>
                <a:moveTo>
                  <a:pt x="74" y="349"/>
                </a:moveTo>
                <a:cubicBezTo>
                  <a:pt x="69" y="350"/>
                  <a:pt x="63" y="350"/>
                  <a:pt x="58" y="351"/>
                </a:cubicBezTo>
                <a:cubicBezTo>
                  <a:pt x="58" y="344"/>
                  <a:pt x="58" y="338"/>
                  <a:pt x="58" y="331"/>
                </a:cubicBezTo>
                <a:cubicBezTo>
                  <a:pt x="63" y="330"/>
                  <a:pt x="69" y="329"/>
                  <a:pt x="74" y="328"/>
                </a:cubicBezTo>
                <a:cubicBezTo>
                  <a:pt x="74" y="335"/>
                  <a:pt x="74" y="342"/>
                  <a:pt x="74" y="349"/>
                </a:cubicBezTo>
                <a:close/>
                <a:moveTo>
                  <a:pt x="74" y="308"/>
                </a:moveTo>
                <a:cubicBezTo>
                  <a:pt x="69" y="309"/>
                  <a:pt x="63" y="310"/>
                  <a:pt x="58" y="311"/>
                </a:cubicBezTo>
                <a:cubicBezTo>
                  <a:pt x="58" y="304"/>
                  <a:pt x="58" y="297"/>
                  <a:pt x="58" y="291"/>
                </a:cubicBezTo>
                <a:cubicBezTo>
                  <a:pt x="63" y="289"/>
                  <a:pt x="69" y="288"/>
                  <a:pt x="74" y="287"/>
                </a:cubicBezTo>
                <a:cubicBezTo>
                  <a:pt x="74" y="294"/>
                  <a:pt x="74" y="301"/>
                  <a:pt x="74" y="308"/>
                </a:cubicBezTo>
                <a:close/>
                <a:moveTo>
                  <a:pt x="74" y="268"/>
                </a:moveTo>
                <a:cubicBezTo>
                  <a:pt x="69" y="269"/>
                  <a:pt x="63" y="270"/>
                  <a:pt x="58" y="271"/>
                </a:cubicBezTo>
                <a:cubicBezTo>
                  <a:pt x="58" y="264"/>
                  <a:pt x="58" y="257"/>
                  <a:pt x="58" y="250"/>
                </a:cubicBezTo>
                <a:cubicBezTo>
                  <a:pt x="63" y="249"/>
                  <a:pt x="69" y="248"/>
                  <a:pt x="74" y="247"/>
                </a:cubicBezTo>
                <a:cubicBezTo>
                  <a:pt x="74" y="254"/>
                  <a:pt x="74" y="261"/>
                  <a:pt x="74" y="268"/>
                </a:cubicBezTo>
                <a:close/>
                <a:moveTo>
                  <a:pt x="74" y="227"/>
                </a:moveTo>
                <a:cubicBezTo>
                  <a:pt x="69" y="228"/>
                  <a:pt x="63" y="229"/>
                  <a:pt x="58" y="230"/>
                </a:cubicBezTo>
                <a:cubicBezTo>
                  <a:pt x="58" y="224"/>
                  <a:pt x="58" y="217"/>
                  <a:pt x="58" y="210"/>
                </a:cubicBezTo>
                <a:cubicBezTo>
                  <a:pt x="63" y="209"/>
                  <a:pt x="69" y="207"/>
                  <a:pt x="74" y="206"/>
                </a:cubicBezTo>
                <a:cubicBezTo>
                  <a:pt x="74" y="213"/>
                  <a:pt x="74" y="220"/>
                  <a:pt x="74" y="227"/>
                </a:cubicBezTo>
                <a:close/>
                <a:moveTo>
                  <a:pt x="58" y="190"/>
                </a:moveTo>
                <a:cubicBezTo>
                  <a:pt x="58" y="183"/>
                  <a:pt x="58" y="177"/>
                  <a:pt x="58" y="170"/>
                </a:cubicBezTo>
                <a:cubicBezTo>
                  <a:pt x="63" y="168"/>
                  <a:pt x="69" y="167"/>
                  <a:pt x="74" y="165"/>
                </a:cubicBezTo>
                <a:cubicBezTo>
                  <a:pt x="74" y="172"/>
                  <a:pt x="74" y="179"/>
                  <a:pt x="74" y="186"/>
                </a:cubicBezTo>
                <a:cubicBezTo>
                  <a:pt x="69" y="188"/>
                  <a:pt x="63" y="189"/>
                  <a:pt x="58" y="190"/>
                </a:cubicBezTo>
                <a:close/>
                <a:moveTo>
                  <a:pt x="74" y="146"/>
                </a:moveTo>
                <a:cubicBezTo>
                  <a:pt x="69" y="147"/>
                  <a:pt x="63" y="148"/>
                  <a:pt x="58" y="150"/>
                </a:cubicBezTo>
                <a:cubicBezTo>
                  <a:pt x="58" y="143"/>
                  <a:pt x="58" y="136"/>
                  <a:pt x="58" y="130"/>
                </a:cubicBezTo>
                <a:cubicBezTo>
                  <a:pt x="63" y="128"/>
                  <a:pt x="69" y="126"/>
                  <a:pt x="74" y="125"/>
                </a:cubicBezTo>
                <a:cubicBezTo>
                  <a:pt x="74" y="132"/>
                  <a:pt x="74" y="139"/>
                  <a:pt x="74" y="146"/>
                </a:cubicBezTo>
                <a:close/>
                <a:moveTo>
                  <a:pt x="58" y="89"/>
                </a:moveTo>
                <a:cubicBezTo>
                  <a:pt x="74" y="84"/>
                  <a:pt x="74" y="84"/>
                  <a:pt x="74" y="84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58" y="110"/>
                  <a:pt x="58" y="110"/>
                  <a:pt x="58" y="110"/>
                </a:cubicBezTo>
                <a:lnTo>
                  <a:pt x="58" y="89"/>
                </a:lnTo>
                <a:close/>
                <a:moveTo>
                  <a:pt x="43" y="793"/>
                </a:moveTo>
                <a:cubicBezTo>
                  <a:pt x="29" y="791"/>
                  <a:pt x="29" y="791"/>
                  <a:pt x="29" y="791"/>
                </a:cubicBezTo>
                <a:cubicBezTo>
                  <a:pt x="29" y="772"/>
                  <a:pt x="29" y="772"/>
                  <a:pt x="29" y="772"/>
                </a:cubicBezTo>
                <a:cubicBezTo>
                  <a:pt x="43" y="773"/>
                  <a:pt x="43" y="773"/>
                  <a:pt x="43" y="773"/>
                </a:cubicBezTo>
                <a:lnTo>
                  <a:pt x="43" y="793"/>
                </a:lnTo>
                <a:close/>
                <a:moveTo>
                  <a:pt x="43" y="753"/>
                </a:moveTo>
                <a:cubicBezTo>
                  <a:pt x="38" y="752"/>
                  <a:pt x="33" y="752"/>
                  <a:pt x="28" y="751"/>
                </a:cubicBezTo>
                <a:cubicBezTo>
                  <a:pt x="28" y="745"/>
                  <a:pt x="28" y="738"/>
                  <a:pt x="28" y="732"/>
                </a:cubicBezTo>
                <a:cubicBezTo>
                  <a:pt x="33" y="732"/>
                  <a:pt x="38" y="733"/>
                  <a:pt x="43" y="733"/>
                </a:cubicBezTo>
                <a:cubicBezTo>
                  <a:pt x="43" y="739"/>
                  <a:pt x="43" y="746"/>
                  <a:pt x="43" y="753"/>
                </a:cubicBezTo>
                <a:close/>
                <a:moveTo>
                  <a:pt x="43" y="713"/>
                </a:moveTo>
                <a:cubicBezTo>
                  <a:pt x="38" y="712"/>
                  <a:pt x="33" y="712"/>
                  <a:pt x="28" y="711"/>
                </a:cubicBezTo>
                <a:cubicBezTo>
                  <a:pt x="28" y="705"/>
                  <a:pt x="28" y="699"/>
                  <a:pt x="28" y="692"/>
                </a:cubicBezTo>
                <a:cubicBezTo>
                  <a:pt x="33" y="693"/>
                  <a:pt x="38" y="693"/>
                  <a:pt x="43" y="693"/>
                </a:cubicBezTo>
                <a:cubicBezTo>
                  <a:pt x="43" y="700"/>
                  <a:pt x="43" y="706"/>
                  <a:pt x="43" y="713"/>
                </a:cubicBezTo>
                <a:close/>
                <a:moveTo>
                  <a:pt x="43" y="673"/>
                </a:moveTo>
                <a:cubicBezTo>
                  <a:pt x="38" y="673"/>
                  <a:pt x="33" y="672"/>
                  <a:pt x="28" y="672"/>
                </a:cubicBezTo>
                <a:cubicBezTo>
                  <a:pt x="28" y="666"/>
                  <a:pt x="28" y="659"/>
                  <a:pt x="28" y="653"/>
                </a:cubicBezTo>
                <a:cubicBezTo>
                  <a:pt x="33" y="653"/>
                  <a:pt x="38" y="653"/>
                  <a:pt x="43" y="653"/>
                </a:cubicBezTo>
                <a:cubicBezTo>
                  <a:pt x="43" y="660"/>
                  <a:pt x="43" y="666"/>
                  <a:pt x="43" y="673"/>
                </a:cubicBezTo>
                <a:close/>
                <a:moveTo>
                  <a:pt x="42" y="633"/>
                </a:moveTo>
                <a:cubicBezTo>
                  <a:pt x="38" y="633"/>
                  <a:pt x="33" y="633"/>
                  <a:pt x="28" y="632"/>
                </a:cubicBezTo>
                <a:cubicBezTo>
                  <a:pt x="28" y="626"/>
                  <a:pt x="28" y="620"/>
                  <a:pt x="28" y="613"/>
                </a:cubicBezTo>
                <a:cubicBezTo>
                  <a:pt x="33" y="613"/>
                  <a:pt x="38" y="613"/>
                  <a:pt x="42" y="613"/>
                </a:cubicBezTo>
                <a:cubicBezTo>
                  <a:pt x="42" y="620"/>
                  <a:pt x="42" y="626"/>
                  <a:pt x="42" y="633"/>
                </a:cubicBezTo>
                <a:close/>
                <a:moveTo>
                  <a:pt x="42" y="593"/>
                </a:moveTo>
                <a:cubicBezTo>
                  <a:pt x="38" y="593"/>
                  <a:pt x="33" y="593"/>
                  <a:pt x="28" y="593"/>
                </a:cubicBezTo>
                <a:cubicBezTo>
                  <a:pt x="28" y="586"/>
                  <a:pt x="28" y="580"/>
                  <a:pt x="28" y="574"/>
                </a:cubicBezTo>
                <a:cubicBezTo>
                  <a:pt x="33" y="574"/>
                  <a:pt x="38" y="573"/>
                  <a:pt x="42" y="573"/>
                </a:cubicBezTo>
                <a:cubicBezTo>
                  <a:pt x="42" y="580"/>
                  <a:pt x="42" y="586"/>
                  <a:pt x="42" y="593"/>
                </a:cubicBezTo>
                <a:close/>
                <a:moveTo>
                  <a:pt x="42" y="553"/>
                </a:moveTo>
                <a:cubicBezTo>
                  <a:pt x="37" y="553"/>
                  <a:pt x="33" y="553"/>
                  <a:pt x="28" y="553"/>
                </a:cubicBezTo>
                <a:cubicBezTo>
                  <a:pt x="28" y="547"/>
                  <a:pt x="28" y="540"/>
                  <a:pt x="28" y="534"/>
                </a:cubicBezTo>
                <a:cubicBezTo>
                  <a:pt x="33" y="534"/>
                  <a:pt x="37" y="534"/>
                  <a:pt x="42" y="533"/>
                </a:cubicBezTo>
                <a:cubicBezTo>
                  <a:pt x="42" y="540"/>
                  <a:pt x="42" y="546"/>
                  <a:pt x="42" y="553"/>
                </a:cubicBezTo>
                <a:close/>
                <a:moveTo>
                  <a:pt x="42" y="513"/>
                </a:moveTo>
                <a:cubicBezTo>
                  <a:pt x="37" y="513"/>
                  <a:pt x="33" y="513"/>
                  <a:pt x="28" y="514"/>
                </a:cubicBezTo>
                <a:cubicBezTo>
                  <a:pt x="28" y="507"/>
                  <a:pt x="28" y="501"/>
                  <a:pt x="28" y="495"/>
                </a:cubicBezTo>
                <a:cubicBezTo>
                  <a:pt x="33" y="494"/>
                  <a:pt x="37" y="494"/>
                  <a:pt x="42" y="493"/>
                </a:cubicBezTo>
                <a:cubicBezTo>
                  <a:pt x="42" y="500"/>
                  <a:pt x="42" y="507"/>
                  <a:pt x="42" y="513"/>
                </a:cubicBezTo>
                <a:close/>
                <a:moveTo>
                  <a:pt x="42" y="473"/>
                </a:moveTo>
                <a:cubicBezTo>
                  <a:pt x="37" y="474"/>
                  <a:pt x="32" y="474"/>
                  <a:pt x="28" y="474"/>
                </a:cubicBezTo>
                <a:cubicBezTo>
                  <a:pt x="28" y="468"/>
                  <a:pt x="28" y="461"/>
                  <a:pt x="28" y="455"/>
                </a:cubicBezTo>
                <a:cubicBezTo>
                  <a:pt x="32" y="454"/>
                  <a:pt x="37" y="454"/>
                  <a:pt x="42" y="454"/>
                </a:cubicBezTo>
                <a:cubicBezTo>
                  <a:pt x="42" y="460"/>
                  <a:pt x="42" y="467"/>
                  <a:pt x="42" y="473"/>
                </a:cubicBezTo>
                <a:close/>
                <a:moveTo>
                  <a:pt x="42" y="433"/>
                </a:moveTo>
                <a:cubicBezTo>
                  <a:pt x="37" y="434"/>
                  <a:pt x="32" y="434"/>
                  <a:pt x="28" y="434"/>
                </a:cubicBezTo>
                <a:cubicBezTo>
                  <a:pt x="28" y="428"/>
                  <a:pt x="28" y="422"/>
                  <a:pt x="28" y="415"/>
                </a:cubicBezTo>
                <a:cubicBezTo>
                  <a:pt x="32" y="415"/>
                  <a:pt x="37" y="414"/>
                  <a:pt x="42" y="414"/>
                </a:cubicBezTo>
                <a:cubicBezTo>
                  <a:pt x="42" y="420"/>
                  <a:pt x="42" y="427"/>
                  <a:pt x="42" y="433"/>
                </a:cubicBezTo>
                <a:close/>
                <a:moveTo>
                  <a:pt x="42" y="393"/>
                </a:moveTo>
                <a:cubicBezTo>
                  <a:pt x="37" y="394"/>
                  <a:pt x="32" y="394"/>
                  <a:pt x="28" y="395"/>
                </a:cubicBezTo>
                <a:cubicBezTo>
                  <a:pt x="28" y="389"/>
                  <a:pt x="28" y="382"/>
                  <a:pt x="28" y="376"/>
                </a:cubicBezTo>
                <a:cubicBezTo>
                  <a:pt x="32" y="375"/>
                  <a:pt x="37" y="374"/>
                  <a:pt x="42" y="374"/>
                </a:cubicBezTo>
                <a:cubicBezTo>
                  <a:pt x="42" y="380"/>
                  <a:pt x="42" y="387"/>
                  <a:pt x="42" y="393"/>
                </a:cubicBezTo>
                <a:close/>
                <a:moveTo>
                  <a:pt x="42" y="354"/>
                </a:moveTo>
                <a:cubicBezTo>
                  <a:pt x="37" y="354"/>
                  <a:pt x="32" y="355"/>
                  <a:pt x="27" y="355"/>
                </a:cubicBezTo>
                <a:cubicBezTo>
                  <a:pt x="27" y="349"/>
                  <a:pt x="27" y="343"/>
                  <a:pt x="27" y="336"/>
                </a:cubicBezTo>
                <a:cubicBezTo>
                  <a:pt x="32" y="335"/>
                  <a:pt x="37" y="335"/>
                  <a:pt x="42" y="334"/>
                </a:cubicBezTo>
                <a:cubicBezTo>
                  <a:pt x="42" y="340"/>
                  <a:pt x="42" y="347"/>
                  <a:pt x="42" y="354"/>
                </a:cubicBezTo>
                <a:close/>
                <a:moveTo>
                  <a:pt x="42" y="314"/>
                </a:moveTo>
                <a:cubicBezTo>
                  <a:pt x="37" y="314"/>
                  <a:pt x="32" y="315"/>
                  <a:pt x="27" y="316"/>
                </a:cubicBezTo>
                <a:cubicBezTo>
                  <a:pt x="27" y="309"/>
                  <a:pt x="27" y="303"/>
                  <a:pt x="27" y="297"/>
                </a:cubicBezTo>
                <a:cubicBezTo>
                  <a:pt x="32" y="296"/>
                  <a:pt x="37" y="295"/>
                  <a:pt x="42" y="294"/>
                </a:cubicBezTo>
                <a:cubicBezTo>
                  <a:pt x="42" y="300"/>
                  <a:pt x="42" y="307"/>
                  <a:pt x="42" y="314"/>
                </a:cubicBezTo>
                <a:close/>
                <a:moveTo>
                  <a:pt x="41" y="274"/>
                </a:moveTo>
                <a:cubicBezTo>
                  <a:pt x="37" y="275"/>
                  <a:pt x="32" y="275"/>
                  <a:pt x="27" y="276"/>
                </a:cubicBezTo>
                <a:cubicBezTo>
                  <a:pt x="27" y="270"/>
                  <a:pt x="27" y="263"/>
                  <a:pt x="27" y="257"/>
                </a:cubicBezTo>
                <a:cubicBezTo>
                  <a:pt x="32" y="256"/>
                  <a:pt x="37" y="255"/>
                  <a:pt x="41" y="254"/>
                </a:cubicBezTo>
                <a:cubicBezTo>
                  <a:pt x="41" y="261"/>
                  <a:pt x="41" y="267"/>
                  <a:pt x="41" y="274"/>
                </a:cubicBezTo>
                <a:close/>
                <a:moveTo>
                  <a:pt x="41" y="234"/>
                </a:moveTo>
                <a:cubicBezTo>
                  <a:pt x="37" y="235"/>
                  <a:pt x="32" y="236"/>
                  <a:pt x="27" y="237"/>
                </a:cubicBezTo>
                <a:cubicBezTo>
                  <a:pt x="27" y="230"/>
                  <a:pt x="27" y="224"/>
                  <a:pt x="27" y="218"/>
                </a:cubicBezTo>
                <a:cubicBezTo>
                  <a:pt x="32" y="216"/>
                  <a:pt x="37" y="215"/>
                  <a:pt x="41" y="214"/>
                </a:cubicBezTo>
                <a:cubicBezTo>
                  <a:pt x="41" y="221"/>
                  <a:pt x="41" y="227"/>
                  <a:pt x="41" y="234"/>
                </a:cubicBezTo>
                <a:close/>
                <a:moveTo>
                  <a:pt x="41" y="194"/>
                </a:moveTo>
                <a:cubicBezTo>
                  <a:pt x="36" y="195"/>
                  <a:pt x="32" y="196"/>
                  <a:pt x="27" y="197"/>
                </a:cubicBezTo>
                <a:cubicBezTo>
                  <a:pt x="27" y="191"/>
                  <a:pt x="27" y="184"/>
                  <a:pt x="27" y="178"/>
                </a:cubicBezTo>
                <a:cubicBezTo>
                  <a:pt x="32" y="177"/>
                  <a:pt x="36" y="175"/>
                  <a:pt x="41" y="174"/>
                </a:cubicBezTo>
                <a:cubicBezTo>
                  <a:pt x="41" y="181"/>
                  <a:pt x="41" y="187"/>
                  <a:pt x="41" y="194"/>
                </a:cubicBezTo>
                <a:close/>
                <a:moveTo>
                  <a:pt x="41" y="154"/>
                </a:moveTo>
                <a:cubicBezTo>
                  <a:pt x="36" y="155"/>
                  <a:pt x="32" y="156"/>
                  <a:pt x="27" y="157"/>
                </a:cubicBezTo>
                <a:cubicBezTo>
                  <a:pt x="27" y="151"/>
                  <a:pt x="27" y="145"/>
                  <a:pt x="27" y="138"/>
                </a:cubicBezTo>
                <a:cubicBezTo>
                  <a:pt x="32" y="137"/>
                  <a:pt x="36" y="136"/>
                  <a:pt x="41" y="134"/>
                </a:cubicBezTo>
                <a:cubicBezTo>
                  <a:pt x="41" y="141"/>
                  <a:pt x="41" y="147"/>
                  <a:pt x="41" y="154"/>
                </a:cubicBezTo>
                <a:close/>
                <a:moveTo>
                  <a:pt x="27" y="99"/>
                </a:moveTo>
                <a:cubicBezTo>
                  <a:pt x="41" y="94"/>
                  <a:pt x="41" y="94"/>
                  <a:pt x="41" y="9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27" y="118"/>
                  <a:pt x="27" y="118"/>
                  <a:pt x="27" y="118"/>
                </a:cubicBezTo>
                <a:lnTo>
                  <a:pt x="27" y="99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2949820" y="5584325"/>
            <a:ext cx="6054849" cy="1029649"/>
          </a:xfrm>
          <a:custGeom>
            <a:avLst/>
            <a:gdLst>
              <a:gd name="T0" fmla="*/ 0 w 4675"/>
              <a:gd name="T1" fmla="*/ 108 h 795"/>
              <a:gd name="T2" fmla="*/ 2698 w 4675"/>
              <a:gd name="T3" fmla="*/ 795 h 795"/>
              <a:gd name="T4" fmla="*/ 4675 w 4675"/>
              <a:gd name="T5" fmla="*/ 3 h 795"/>
              <a:gd name="T6" fmla="*/ 4200 w 4675"/>
              <a:gd name="T7" fmla="*/ 0 h 795"/>
              <a:gd name="T8" fmla="*/ 3704 w 4675"/>
              <a:gd name="T9" fmla="*/ 128 h 795"/>
              <a:gd name="T10" fmla="*/ 3308 w 4675"/>
              <a:gd name="T11" fmla="*/ 70 h 795"/>
              <a:gd name="T12" fmla="*/ 2903 w 4675"/>
              <a:gd name="T13" fmla="*/ 187 h 795"/>
              <a:gd name="T14" fmla="*/ 2640 w 4675"/>
              <a:gd name="T15" fmla="*/ 150 h 795"/>
              <a:gd name="T16" fmla="*/ 2258 w 4675"/>
              <a:gd name="T17" fmla="*/ 249 h 795"/>
              <a:gd name="T18" fmla="*/ 1531 w 4675"/>
              <a:gd name="T19" fmla="*/ 131 h 795"/>
              <a:gd name="T20" fmla="*/ 1016 w 4675"/>
              <a:gd name="T21" fmla="*/ 207 h 795"/>
              <a:gd name="T22" fmla="*/ 634 w 4675"/>
              <a:gd name="T23" fmla="*/ 108 h 795"/>
              <a:gd name="T24" fmla="*/ 0 w 4675"/>
              <a:gd name="T25" fmla="*/ 108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75" h="795">
                <a:moveTo>
                  <a:pt x="0" y="108"/>
                </a:moveTo>
                <a:lnTo>
                  <a:pt x="2698" y="795"/>
                </a:lnTo>
                <a:lnTo>
                  <a:pt x="4675" y="3"/>
                </a:lnTo>
                <a:lnTo>
                  <a:pt x="4200" y="0"/>
                </a:lnTo>
                <a:lnTo>
                  <a:pt x="3704" y="128"/>
                </a:lnTo>
                <a:lnTo>
                  <a:pt x="3308" y="70"/>
                </a:lnTo>
                <a:lnTo>
                  <a:pt x="2903" y="187"/>
                </a:lnTo>
                <a:lnTo>
                  <a:pt x="2640" y="150"/>
                </a:lnTo>
                <a:lnTo>
                  <a:pt x="2258" y="249"/>
                </a:lnTo>
                <a:lnTo>
                  <a:pt x="1531" y="131"/>
                </a:lnTo>
                <a:lnTo>
                  <a:pt x="1016" y="207"/>
                </a:lnTo>
                <a:lnTo>
                  <a:pt x="634" y="108"/>
                </a:lnTo>
                <a:lnTo>
                  <a:pt x="0" y="108"/>
                </a:lnTo>
                <a:close/>
              </a:path>
            </a:pathLst>
          </a:custGeom>
          <a:solidFill>
            <a:srgbClr val="E0000A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3108478" y="4381692"/>
            <a:ext cx="964890" cy="349692"/>
          </a:xfrm>
          <a:custGeom>
            <a:avLst/>
            <a:gdLst>
              <a:gd name="T0" fmla="*/ 731 w 745"/>
              <a:gd name="T1" fmla="*/ 270 h 270"/>
              <a:gd name="T2" fmla="*/ 482 w 745"/>
              <a:gd name="T3" fmla="*/ 21 h 270"/>
              <a:gd name="T4" fmla="*/ 0 w 745"/>
              <a:gd name="T5" fmla="*/ 21 h 270"/>
              <a:gd name="T6" fmla="*/ 0 w 745"/>
              <a:gd name="T7" fmla="*/ 0 h 270"/>
              <a:gd name="T8" fmla="*/ 491 w 745"/>
              <a:gd name="T9" fmla="*/ 0 h 270"/>
              <a:gd name="T10" fmla="*/ 745 w 745"/>
              <a:gd name="T11" fmla="*/ 254 h 270"/>
              <a:gd name="T12" fmla="*/ 731 w 745"/>
              <a:gd name="T13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" h="270">
                <a:moveTo>
                  <a:pt x="731" y="270"/>
                </a:moveTo>
                <a:lnTo>
                  <a:pt x="482" y="21"/>
                </a:lnTo>
                <a:lnTo>
                  <a:pt x="0" y="21"/>
                </a:lnTo>
                <a:lnTo>
                  <a:pt x="0" y="0"/>
                </a:lnTo>
                <a:lnTo>
                  <a:pt x="491" y="0"/>
                </a:lnTo>
                <a:lnTo>
                  <a:pt x="745" y="254"/>
                </a:lnTo>
                <a:lnTo>
                  <a:pt x="731" y="27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出自【趣你的PPT】(微信:qunideppt)：最优质的PPT资源库"/>
          <p:cNvSpPr>
            <a:spLocks/>
          </p:cNvSpPr>
          <p:nvPr/>
        </p:nvSpPr>
        <p:spPr bwMode="auto">
          <a:xfrm>
            <a:off x="4262461" y="2242096"/>
            <a:ext cx="1460935" cy="349692"/>
          </a:xfrm>
          <a:custGeom>
            <a:avLst/>
            <a:gdLst>
              <a:gd name="T0" fmla="*/ 1114 w 1128"/>
              <a:gd name="T1" fmla="*/ 270 h 270"/>
              <a:gd name="T2" fmla="*/ 865 w 1128"/>
              <a:gd name="T3" fmla="*/ 21 h 270"/>
              <a:gd name="T4" fmla="*/ 0 w 1128"/>
              <a:gd name="T5" fmla="*/ 21 h 270"/>
              <a:gd name="T6" fmla="*/ 0 w 1128"/>
              <a:gd name="T7" fmla="*/ 0 h 270"/>
              <a:gd name="T8" fmla="*/ 874 w 1128"/>
              <a:gd name="T9" fmla="*/ 0 h 270"/>
              <a:gd name="T10" fmla="*/ 1128 w 1128"/>
              <a:gd name="T11" fmla="*/ 256 h 270"/>
              <a:gd name="T12" fmla="*/ 1114 w 1128"/>
              <a:gd name="T13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8" h="270">
                <a:moveTo>
                  <a:pt x="1114" y="270"/>
                </a:moveTo>
                <a:lnTo>
                  <a:pt x="865" y="21"/>
                </a:lnTo>
                <a:lnTo>
                  <a:pt x="0" y="21"/>
                </a:lnTo>
                <a:lnTo>
                  <a:pt x="0" y="0"/>
                </a:lnTo>
                <a:lnTo>
                  <a:pt x="874" y="0"/>
                </a:lnTo>
                <a:lnTo>
                  <a:pt x="1128" y="256"/>
                </a:lnTo>
                <a:lnTo>
                  <a:pt x="1114" y="27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7032797" y="1536234"/>
            <a:ext cx="1379340" cy="349692"/>
          </a:xfrm>
          <a:custGeom>
            <a:avLst/>
            <a:gdLst>
              <a:gd name="T0" fmla="*/ 14 w 1065"/>
              <a:gd name="T1" fmla="*/ 270 h 270"/>
              <a:gd name="T2" fmla="*/ 0 w 1065"/>
              <a:gd name="T3" fmla="*/ 254 h 270"/>
              <a:gd name="T4" fmla="*/ 254 w 1065"/>
              <a:gd name="T5" fmla="*/ 0 h 270"/>
              <a:gd name="T6" fmla="*/ 1065 w 1065"/>
              <a:gd name="T7" fmla="*/ 0 h 270"/>
              <a:gd name="T8" fmla="*/ 1065 w 1065"/>
              <a:gd name="T9" fmla="*/ 21 h 270"/>
              <a:gd name="T10" fmla="*/ 263 w 1065"/>
              <a:gd name="T11" fmla="*/ 21 h 270"/>
              <a:gd name="T12" fmla="*/ 14 w 1065"/>
              <a:gd name="T13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5" h="270">
                <a:moveTo>
                  <a:pt x="14" y="270"/>
                </a:moveTo>
                <a:lnTo>
                  <a:pt x="0" y="254"/>
                </a:lnTo>
                <a:lnTo>
                  <a:pt x="254" y="0"/>
                </a:lnTo>
                <a:lnTo>
                  <a:pt x="1065" y="0"/>
                </a:lnTo>
                <a:lnTo>
                  <a:pt x="1065" y="21"/>
                </a:lnTo>
                <a:lnTo>
                  <a:pt x="263" y="21"/>
                </a:lnTo>
                <a:lnTo>
                  <a:pt x="14" y="270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8052084" y="4429612"/>
            <a:ext cx="836670" cy="253850"/>
          </a:xfrm>
          <a:custGeom>
            <a:avLst/>
            <a:gdLst>
              <a:gd name="T0" fmla="*/ 14 w 646"/>
              <a:gd name="T1" fmla="*/ 196 h 196"/>
              <a:gd name="T2" fmla="*/ 0 w 646"/>
              <a:gd name="T3" fmla="*/ 182 h 196"/>
              <a:gd name="T4" fmla="*/ 170 w 646"/>
              <a:gd name="T5" fmla="*/ 0 h 196"/>
              <a:gd name="T6" fmla="*/ 646 w 646"/>
              <a:gd name="T7" fmla="*/ 0 h 196"/>
              <a:gd name="T8" fmla="*/ 646 w 646"/>
              <a:gd name="T9" fmla="*/ 21 h 196"/>
              <a:gd name="T10" fmla="*/ 179 w 646"/>
              <a:gd name="T11" fmla="*/ 21 h 196"/>
              <a:gd name="T12" fmla="*/ 14 w 646"/>
              <a:gd name="T13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196">
                <a:moveTo>
                  <a:pt x="14" y="196"/>
                </a:moveTo>
                <a:lnTo>
                  <a:pt x="0" y="182"/>
                </a:lnTo>
                <a:lnTo>
                  <a:pt x="170" y="0"/>
                </a:lnTo>
                <a:lnTo>
                  <a:pt x="646" y="0"/>
                </a:lnTo>
                <a:lnTo>
                  <a:pt x="646" y="21"/>
                </a:lnTo>
                <a:lnTo>
                  <a:pt x="179" y="21"/>
                </a:lnTo>
                <a:lnTo>
                  <a:pt x="14" y="196"/>
                </a:lnTo>
                <a:close/>
              </a:path>
            </a:pathLst>
          </a:custGeom>
          <a:solidFill>
            <a:srgbClr val="292E3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2049118" y="2393617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444420" y="2112363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8508421" y="1529987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8412137" y="1332053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8985038" y="444350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8888754" y="424557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865809" y="4487547"/>
            <a:ext cx="2217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。快来加入我们。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261111" y="4206293"/>
            <a:ext cx="182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33519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0" y="0"/>
            <a:ext cx="12192000" cy="4337222"/>
          </a:xfrm>
          <a:prstGeom prst="rect">
            <a:avLst/>
          </a:prstGeom>
          <a:solidFill>
            <a:srgbClr val="292E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4156702" y="840953"/>
            <a:ext cx="7113213" cy="629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spcBef>
                <a:spcPts val="750"/>
              </a:spcBef>
            </a:pPr>
            <a:r>
              <a:rPr lang="en-GB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ANALYSIS YOUR BUSINESS</a:t>
            </a: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4194432" y="1361515"/>
            <a:ext cx="7308850" cy="338554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5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be successful you have to have your Heart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7374702" y="2343269"/>
            <a:ext cx="720966" cy="720966"/>
          </a:xfrm>
          <a:prstGeom prst="roundRect">
            <a:avLst/>
          </a:prstGeom>
          <a:noFill/>
          <a:ln w="38100">
            <a:solidFill>
              <a:srgbClr val="E0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7529578" y="2524068"/>
            <a:ext cx="440002" cy="386262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9853601" y="2343269"/>
            <a:ext cx="720966" cy="720966"/>
          </a:xfrm>
          <a:prstGeom prst="roundRect">
            <a:avLst/>
          </a:prstGeom>
          <a:noFill/>
          <a:ln w="38100">
            <a:solidFill>
              <a:srgbClr val="E0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82951" y="2489594"/>
            <a:ext cx="252474" cy="446902"/>
          </a:xfrm>
          <a:custGeom>
            <a:avLst/>
            <a:gdLst>
              <a:gd name="T0" fmla="*/ 66 w 73"/>
              <a:gd name="T1" fmla="*/ 105 h 129"/>
              <a:gd name="T2" fmla="*/ 7 w 73"/>
              <a:gd name="T3" fmla="*/ 105 h 129"/>
              <a:gd name="T4" fmla="*/ 7 w 73"/>
              <a:gd name="T5" fmla="*/ 16 h 129"/>
              <a:gd name="T6" fmla="*/ 66 w 73"/>
              <a:gd name="T7" fmla="*/ 16 h 129"/>
              <a:gd name="T8" fmla="*/ 66 w 73"/>
              <a:gd name="T9" fmla="*/ 35 h 129"/>
              <a:gd name="T10" fmla="*/ 73 w 73"/>
              <a:gd name="T11" fmla="*/ 35 h 129"/>
              <a:gd name="T12" fmla="*/ 73 w 73"/>
              <a:gd name="T13" fmla="*/ 10 h 129"/>
              <a:gd name="T14" fmla="*/ 63 w 73"/>
              <a:gd name="T15" fmla="*/ 0 h 129"/>
              <a:gd name="T16" fmla="*/ 9 w 73"/>
              <a:gd name="T17" fmla="*/ 0 h 129"/>
              <a:gd name="T18" fmla="*/ 0 w 73"/>
              <a:gd name="T19" fmla="*/ 10 h 129"/>
              <a:gd name="T20" fmla="*/ 0 w 73"/>
              <a:gd name="T21" fmla="*/ 120 h 129"/>
              <a:gd name="T22" fmla="*/ 9 w 73"/>
              <a:gd name="T23" fmla="*/ 129 h 129"/>
              <a:gd name="T24" fmla="*/ 63 w 73"/>
              <a:gd name="T25" fmla="*/ 129 h 129"/>
              <a:gd name="T26" fmla="*/ 73 w 73"/>
              <a:gd name="T27" fmla="*/ 120 h 129"/>
              <a:gd name="T28" fmla="*/ 73 w 73"/>
              <a:gd name="T29" fmla="*/ 79 h 129"/>
              <a:gd name="T30" fmla="*/ 66 w 73"/>
              <a:gd name="T31" fmla="*/ 79 h 129"/>
              <a:gd name="T32" fmla="*/ 66 w 73"/>
              <a:gd name="T33" fmla="*/ 105 h 129"/>
              <a:gd name="T34" fmla="*/ 57 w 73"/>
              <a:gd name="T35" fmla="*/ 6 h 129"/>
              <a:gd name="T36" fmla="*/ 60 w 73"/>
              <a:gd name="T37" fmla="*/ 9 h 129"/>
              <a:gd name="T38" fmla="*/ 57 w 73"/>
              <a:gd name="T39" fmla="*/ 11 h 129"/>
              <a:gd name="T40" fmla="*/ 55 w 73"/>
              <a:gd name="T41" fmla="*/ 9 h 129"/>
              <a:gd name="T42" fmla="*/ 57 w 73"/>
              <a:gd name="T43" fmla="*/ 6 h 129"/>
              <a:gd name="T44" fmla="*/ 24 w 73"/>
              <a:gd name="T45" fmla="*/ 7 h 129"/>
              <a:gd name="T46" fmla="*/ 49 w 73"/>
              <a:gd name="T47" fmla="*/ 7 h 129"/>
              <a:gd name="T48" fmla="*/ 49 w 73"/>
              <a:gd name="T49" fmla="*/ 10 h 129"/>
              <a:gd name="T50" fmla="*/ 24 w 73"/>
              <a:gd name="T51" fmla="*/ 10 h 129"/>
              <a:gd name="T52" fmla="*/ 24 w 73"/>
              <a:gd name="T53" fmla="*/ 7 h 129"/>
              <a:gd name="T54" fmla="*/ 48 w 73"/>
              <a:gd name="T55" fmla="*/ 119 h 129"/>
              <a:gd name="T56" fmla="*/ 25 w 73"/>
              <a:gd name="T57" fmla="*/ 119 h 129"/>
              <a:gd name="T58" fmla="*/ 25 w 73"/>
              <a:gd name="T59" fmla="*/ 112 h 129"/>
              <a:gd name="T60" fmla="*/ 48 w 73"/>
              <a:gd name="T61" fmla="*/ 112 h 129"/>
              <a:gd name="T62" fmla="*/ 48 w 73"/>
              <a:gd name="T63" fmla="*/ 11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129">
                <a:moveTo>
                  <a:pt x="66" y="105"/>
                </a:moveTo>
                <a:cubicBezTo>
                  <a:pt x="7" y="105"/>
                  <a:pt x="7" y="105"/>
                  <a:pt x="7" y="105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35"/>
                  <a:pt x="66" y="35"/>
                  <a:pt x="66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10"/>
                  <a:pt x="73" y="10"/>
                  <a:pt x="73" y="10"/>
                </a:cubicBezTo>
                <a:cubicBezTo>
                  <a:pt x="73" y="5"/>
                  <a:pt x="68" y="0"/>
                  <a:pt x="63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5"/>
                  <a:pt x="4" y="129"/>
                  <a:pt x="9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68" y="129"/>
                  <a:pt x="73" y="125"/>
                  <a:pt x="73" y="120"/>
                </a:cubicBezTo>
                <a:cubicBezTo>
                  <a:pt x="73" y="79"/>
                  <a:pt x="73" y="79"/>
                  <a:pt x="73" y="79"/>
                </a:cubicBezTo>
                <a:cubicBezTo>
                  <a:pt x="66" y="79"/>
                  <a:pt x="66" y="79"/>
                  <a:pt x="66" y="79"/>
                </a:cubicBezTo>
                <a:lnTo>
                  <a:pt x="66" y="105"/>
                </a:lnTo>
                <a:close/>
                <a:moveTo>
                  <a:pt x="57" y="6"/>
                </a:moveTo>
                <a:cubicBezTo>
                  <a:pt x="58" y="6"/>
                  <a:pt x="60" y="7"/>
                  <a:pt x="60" y="9"/>
                </a:cubicBezTo>
                <a:cubicBezTo>
                  <a:pt x="60" y="10"/>
                  <a:pt x="58" y="11"/>
                  <a:pt x="57" y="11"/>
                </a:cubicBezTo>
                <a:cubicBezTo>
                  <a:pt x="56" y="11"/>
                  <a:pt x="55" y="10"/>
                  <a:pt x="55" y="9"/>
                </a:cubicBezTo>
                <a:cubicBezTo>
                  <a:pt x="55" y="7"/>
                  <a:pt x="56" y="6"/>
                  <a:pt x="57" y="6"/>
                </a:cubicBezTo>
                <a:close/>
                <a:moveTo>
                  <a:pt x="24" y="7"/>
                </a:moveTo>
                <a:cubicBezTo>
                  <a:pt x="49" y="7"/>
                  <a:pt x="49" y="7"/>
                  <a:pt x="49" y="7"/>
                </a:cubicBezTo>
                <a:cubicBezTo>
                  <a:pt x="49" y="10"/>
                  <a:pt x="49" y="10"/>
                  <a:pt x="49" y="10"/>
                </a:cubicBezTo>
                <a:cubicBezTo>
                  <a:pt x="24" y="10"/>
                  <a:pt x="24" y="10"/>
                  <a:pt x="24" y="10"/>
                </a:cubicBezTo>
                <a:lnTo>
                  <a:pt x="24" y="7"/>
                </a:lnTo>
                <a:close/>
                <a:moveTo>
                  <a:pt x="48" y="119"/>
                </a:moveTo>
                <a:cubicBezTo>
                  <a:pt x="25" y="119"/>
                  <a:pt x="25" y="119"/>
                  <a:pt x="25" y="119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48" y="112"/>
                  <a:pt x="48" y="112"/>
                  <a:pt x="48" y="112"/>
                </a:cubicBezTo>
                <a:lnTo>
                  <a:pt x="48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10190326" y="2620181"/>
            <a:ext cx="188630" cy="179922"/>
          </a:xfrm>
          <a:custGeom>
            <a:avLst/>
            <a:gdLst>
              <a:gd name="T0" fmla="*/ 0 w 65"/>
              <a:gd name="T1" fmla="*/ 44 h 62"/>
              <a:gd name="T2" fmla="*/ 8 w 65"/>
              <a:gd name="T3" fmla="*/ 44 h 62"/>
              <a:gd name="T4" fmla="*/ 0 w 65"/>
              <a:gd name="T5" fmla="*/ 62 h 62"/>
              <a:gd name="T6" fmla="*/ 22 w 65"/>
              <a:gd name="T7" fmla="*/ 44 h 62"/>
              <a:gd name="T8" fmla="*/ 65 w 65"/>
              <a:gd name="T9" fmla="*/ 44 h 62"/>
              <a:gd name="T10" fmla="*/ 65 w 65"/>
              <a:gd name="T11" fmla="*/ 0 h 62"/>
              <a:gd name="T12" fmla="*/ 0 w 65"/>
              <a:gd name="T13" fmla="*/ 0 h 62"/>
              <a:gd name="T14" fmla="*/ 0 w 65"/>
              <a:gd name="T15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" h="62">
                <a:moveTo>
                  <a:pt x="0" y="44"/>
                </a:moveTo>
                <a:lnTo>
                  <a:pt x="8" y="44"/>
                </a:lnTo>
                <a:lnTo>
                  <a:pt x="0" y="62"/>
                </a:lnTo>
                <a:lnTo>
                  <a:pt x="22" y="44"/>
                </a:lnTo>
                <a:lnTo>
                  <a:pt x="65" y="44"/>
                </a:lnTo>
                <a:lnTo>
                  <a:pt x="65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895803" y="2343269"/>
            <a:ext cx="720966" cy="720966"/>
          </a:xfrm>
          <a:prstGeom prst="roundRect">
            <a:avLst/>
          </a:prstGeom>
          <a:noFill/>
          <a:ln w="38100">
            <a:solidFill>
              <a:srgbClr val="E0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36221" y="2512578"/>
            <a:ext cx="424779" cy="392991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4044944" y="4589438"/>
            <a:ext cx="7607826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。我们制作的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教程视频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，播放量已超过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万次。该原创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模板来自公众号：趣你的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。一不小心，就学会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，快来加入我们。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4317765" y="3271329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414967" y="3576130"/>
            <a:ext cx="168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6829471" y="3271329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926673" y="3576130"/>
            <a:ext cx="168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9341177" y="3271329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9438379" y="3576130"/>
            <a:ext cx="168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sz="1200" dirty="0">
              <a:solidFill>
                <a:schemeClr val="bg1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99985" y="994403"/>
            <a:ext cx="2910578" cy="5293801"/>
            <a:chOff x="899985" y="994403"/>
            <a:chExt cx="2910578" cy="5293801"/>
          </a:xfrm>
        </p:grpSpPr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85" y="994403"/>
              <a:ext cx="2910578" cy="5293801"/>
            </a:xfrm>
            <a:prstGeom prst="rect">
              <a:avLst/>
            </a:prstGeom>
          </p:spPr>
        </p:pic>
        <p:pic>
          <p:nvPicPr>
            <p:cNvPr id="2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9" t="2352" r="36850" b="2137"/>
            <a:stretch>
              <a:fillRect/>
            </a:stretch>
          </p:blipFill>
          <p:spPr>
            <a:xfrm>
              <a:off x="1187241" y="1925219"/>
              <a:ext cx="2336066" cy="3439902"/>
            </a:xfrm>
            <a:custGeom>
              <a:avLst/>
              <a:gdLst>
                <a:gd name="connsiteX0" fmla="*/ 0 w 2336066"/>
                <a:gd name="connsiteY0" fmla="*/ 0 h 3439902"/>
                <a:gd name="connsiteX1" fmla="*/ 2336066 w 2336066"/>
                <a:gd name="connsiteY1" fmla="*/ 0 h 3439902"/>
                <a:gd name="connsiteX2" fmla="*/ 2336066 w 2336066"/>
                <a:gd name="connsiteY2" fmla="*/ 3439902 h 3439902"/>
                <a:gd name="connsiteX3" fmla="*/ 0 w 2336066"/>
                <a:gd name="connsiteY3" fmla="*/ 3439902 h 343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6066" h="3439902">
                  <a:moveTo>
                    <a:pt x="0" y="0"/>
                  </a:moveTo>
                  <a:lnTo>
                    <a:pt x="2336066" y="0"/>
                  </a:lnTo>
                  <a:lnTo>
                    <a:pt x="2336066" y="3439902"/>
                  </a:lnTo>
                  <a:lnTo>
                    <a:pt x="0" y="3439902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34872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90080" y="3919340"/>
            <a:ext cx="1246288" cy="122046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E0000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24800" y="2472308"/>
            <a:ext cx="2775165" cy="271766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292E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 rot="20736051">
            <a:off x="6352768" y="1933352"/>
            <a:ext cx="1999669" cy="1958232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E0000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 rot="20255988">
            <a:off x="9528588" y="1657412"/>
            <a:ext cx="1179381" cy="115494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E0000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51442" y="5298236"/>
            <a:ext cx="765909" cy="750037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E0000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47574" y="1874617"/>
            <a:ext cx="476957" cy="467073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E0000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0790614">
            <a:off x="6221633" y="4450431"/>
            <a:ext cx="855575" cy="837844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292E31">
              <a:alpha val="9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21634" y="5673255"/>
            <a:ext cx="523340" cy="512495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292E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00333" y="3623481"/>
            <a:ext cx="424111" cy="41532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292E31">
              <a:alpha val="9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42400" y="5234629"/>
            <a:ext cx="891197" cy="874603"/>
          </a:xfrm>
          <a:custGeom>
            <a:avLst/>
            <a:gdLst/>
            <a:ahLst/>
            <a:cxnLst>
              <a:cxn ang="0">
                <a:pos x="660" y="562"/>
              </a:cxn>
              <a:cxn ang="0">
                <a:pos x="498" y="400"/>
              </a:cxn>
              <a:cxn ang="0">
                <a:pos x="630" y="268"/>
              </a:cxn>
              <a:cxn ang="0">
                <a:pos x="753" y="233"/>
              </a:cxn>
              <a:cxn ang="0">
                <a:pos x="784" y="98"/>
              </a:cxn>
              <a:cxn ang="0">
                <a:pos x="722" y="160"/>
              </a:cxn>
              <a:cxn ang="0">
                <a:pos x="641" y="158"/>
              </a:cxn>
              <a:cxn ang="0">
                <a:pos x="639" y="77"/>
              </a:cxn>
              <a:cxn ang="0">
                <a:pos x="701" y="15"/>
              </a:cxn>
              <a:cxn ang="0">
                <a:pos x="566" y="46"/>
              </a:cxn>
              <a:cxn ang="0">
                <a:pos x="532" y="169"/>
              </a:cxn>
              <a:cxn ang="0">
                <a:pos x="400" y="301"/>
              </a:cxn>
              <a:cxn ang="0">
                <a:pos x="268" y="169"/>
              </a:cxn>
              <a:cxn ang="0">
                <a:pos x="233" y="46"/>
              </a:cxn>
              <a:cxn ang="0">
                <a:pos x="98" y="15"/>
              </a:cxn>
              <a:cxn ang="0">
                <a:pos x="160" y="77"/>
              </a:cxn>
              <a:cxn ang="0">
                <a:pos x="158" y="158"/>
              </a:cxn>
              <a:cxn ang="0">
                <a:pos x="77" y="160"/>
              </a:cxn>
              <a:cxn ang="0">
                <a:pos x="15" y="98"/>
              </a:cxn>
              <a:cxn ang="0">
                <a:pos x="46" y="233"/>
              </a:cxn>
              <a:cxn ang="0">
                <a:pos x="170" y="268"/>
              </a:cxn>
              <a:cxn ang="0">
                <a:pos x="301" y="400"/>
              </a:cxn>
              <a:cxn ang="0">
                <a:pos x="139" y="562"/>
              </a:cxn>
              <a:cxn ang="0">
                <a:pos x="57" y="592"/>
              </a:cxn>
              <a:cxn ang="0">
                <a:pos x="57" y="743"/>
              </a:cxn>
              <a:cxn ang="0">
                <a:pos x="207" y="743"/>
              </a:cxn>
              <a:cxn ang="0">
                <a:pos x="237" y="660"/>
              </a:cxn>
              <a:cxn ang="0">
                <a:pos x="400" y="498"/>
              </a:cxn>
              <a:cxn ang="0">
                <a:pos x="562" y="660"/>
              </a:cxn>
              <a:cxn ang="0">
                <a:pos x="593" y="743"/>
              </a:cxn>
              <a:cxn ang="0">
                <a:pos x="743" y="743"/>
              </a:cxn>
              <a:cxn ang="0">
                <a:pos x="743" y="593"/>
              </a:cxn>
              <a:cxn ang="0">
                <a:pos x="660" y="562"/>
              </a:cxn>
              <a:cxn ang="0">
                <a:pos x="146" y="722"/>
              </a:cxn>
              <a:cxn ang="0">
                <a:pos x="92" y="707"/>
              </a:cxn>
              <a:cxn ang="0">
                <a:pos x="78" y="653"/>
              </a:cxn>
              <a:cxn ang="0">
                <a:pos x="117" y="614"/>
              </a:cxn>
              <a:cxn ang="0">
                <a:pos x="171" y="628"/>
              </a:cxn>
              <a:cxn ang="0">
                <a:pos x="186" y="682"/>
              </a:cxn>
              <a:cxn ang="0">
                <a:pos x="146" y="722"/>
              </a:cxn>
              <a:cxn ang="0">
                <a:pos x="707" y="707"/>
              </a:cxn>
              <a:cxn ang="0">
                <a:pos x="653" y="722"/>
              </a:cxn>
              <a:cxn ang="0">
                <a:pos x="614" y="682"/>
              </a:cxn>
              <a:cxn ang="0">
                <a:pos x="628" y="628"/>
              </a:cxn>
              <a:cxn ang="0">
                <a:pos x="682" y="614"/>
              </a:cxn>
              <a:cxn ang="0">
                <a:pos x="722" y="653"/>
              </a:cxn>
              <a:cxn ang="0">
                <a:pos x="707" y="707"/>
              </a:cxn>
              <a:cxn ang="0">
                <a:pos x="707" y="707"/>
              </a:cxn>
              <a:cxn ang="0">
                <a:pos x="707" y="707"/>
              </a:cxn>
            </a:cxnLst>
            <a:rect l="0" t="0" r="r" b="b"/>
            <a:pathLst>
              <a:path w="800" h="784">
                <a:moveTo>
                  <a:pt x="660" y="562"/>
                </a:moveTo>
                <a:cubicBezTo>
                  <a:pt x="498" y="400"/>
                  <a:pt x="498" y="400"/>
                  <a:pt x="498" y="400"/>
                </a:cubicBezTo>
                <a:cubicBezTo>
                  <a:pt x="630" y="268"/>
                  <a:pt x="630" y="268"/>
                  <a:pt x="630" y="268"/>
                </a:cubicBezTo>
                <a:cubicBezTo>
                  <a:pt x="673" y="278"/>
                  <a:pt x="720" y="266"/>
                  <a:pt x="753" y="233"/>
                </a:cubicBezTo>
                <a:cubicBezTo>
                  <a:pt x="790" y="196"/>
                  <a:pt x="800" y="144"/>
                  <a:pt x="784" y="98"/>
                </a:cubicBezTo>
                <a:cubicBezTo>
                  <a:pt x="722" y="160"/>
                  <a:pt x="722" y="160"/>
                  <a:pt x="722" y="160"/>
                </a:cubicBezTo>
                <a:cubicBezTo>
                  <a:pt x="700" y="182"/>
                  <a:pt x="664" y="181"/>
                  <a:pt x="641" y="158"/>
                </a:cubicBezTo>
                <a:cubicBezTo>
                  <a:pt x="618" y="135"/>
                  <a:pt x="617" y="99"/>
                  <a:pt x="639" y="77"/>
                </a:cubicBezTo>
                <a:cubicBezTo>
                  <a:pt x="701" y="15"/>
                  <a:pt x="701" y="15"/>
                  <a:pt x="701" y="15"/>
                </a:cubicBezTo>
                <a:cubicBezTo>
                  <a:pt x="656" y="0"/>
                  <a:pt x="603" y="10"/>
                  <a:pt x="566" y="46"/>
                </a:cubicBezTo>
                <a:cubicBezTo>
                  <a:pt x="533" y="80"/>
                  <a:pt x="522" y="126"/>
                  <a:pt x="532" y="169"/>
                </a:cubicBezTo>
                <a:cubicBezTo>
                  <a:pt x="400" y="301"/>
                  <a:pt x="400" y="301"/>
                  <a:pt x="400" y="301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8" y="127"/>
                  <a:pt x="266" y="80"/>
                  <a:pt x="233" y="46"/>
                </a:cubicBezTo>
                <a:cubicBezTo>
                  <a:pt x="196" y="10"/>
                  <a:pt x="144" y="0"/>
                  <a:pt x="98" y="15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82" y="99"/>
                  <a:pt x="181" y="135"/>
                  <a:pt x="158" y="158"/>
                </a:cubicBezTo>
                <a:cubicBezTo>
                  <a:pt x="135" y="181"/>
                  <a:pt x="99" y="182"/>
                  <a:pt x="77" y="160"/>
                </a:cubicBezTo>
                <a:cubicBezTo>
                  <a:pt x="15" y="98"/>
                  <a:pt x="15" y="98"/>
                  <a:pt x="15" y="98"/>
                </a:cubicBezTo>
                <a:cubicBezTo>
                  <a:pt x="0" y="144"/>
                  <a:pt x="10" y="196"/>
                  <a:pt x="46" y="233"/>
                </a:cubicBezTo>
                <a:cubicBezTo>
                  <a:pt x="80" y="266"/>
                  <a:pt x="127" y="278"/>
                  <a:pt x="170" y="268"/>
                </a:cubicBezTo>
                <a:cubicBezTo>
                  <a:pt x="301" y="400"/>
                  <a:pt x="301" y="400"/>
                  <a:pt x="301" y="400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09" y="560"/>
                  <a:pt x="79" y="570"/>
                  <a:pt x="57" y="592"/>
                </a:cubicBezTo>
                <a:cubicBezTo>
                  <a:pt x="15" y="634"/>
                  <a:pt x="15" y="701"/>
                  <a:pt x="57" y="743"/>
                </a:cubicBezTo>
                <a:cubicBezTo>
                  <a:pt x="98" y="784"/>
                  <a:pt x="165" y="784"/>
                  <a:pt x="207" y="743"/>
                </a:cubicBezTo>
                <a:cubicBezTo>
                  <a:pt x="229" y="720"/>
                  <a:pt x="239" y="690"/>
                  <a:pt x="237" y="660"/>
                </a:cubicBezTo>
                <a:cubicBezTo>
                  <a:pt x="400" y="498"/>
                  <a:pt x="400" y="498"/>
                  <a:pt x="400" y="498"/>
                </a:cubicBezTo>
                <a:cubicBezTo>
                  <a:pt x="562" y="660"/>
                  <a:pt x="562" y="660"/>
                  <a:pt x="562" y="660"/>
                </a:cubicBezTo>
                <a:cubicBezTo>
                  <a:pt x="560" y="690"/>
                  <a:pt x="570" y="720"/>
                  <a:pt x="593" y="743"/>
                </a:cubicBezTo>
                <a:cubicBezTo>
                  <a:pt x="634" y="784"/>
                  <a:pt x="701" y="784"/>
                  <a:pt x="743" y="743"/>
                </a:cubicBezTo>
                <a:cubicBezTo>
                  <a:pt x="784" y="701"/>
                  <a:pt x="784" y="634"/>
                  <a:pt x="743" y="593"/>
                </a:cubicBezTo>
                <a:cubicBezTo>
                  <a:pt x="720" y="570"/>
                  <a:pt x="690" y="560"/>
                  <a:pt x="660" y="562"/>
                </a:cubicBezTo>
                <a:close/>
                <a:moveTo>
                  <a:pt x="146" y="722"/>
                </a:moveTo>
                <a:cubicBezTo>
                  <a:pt x="92" y="707"/>
                  <a:pt x="92" y="707"/>
                  <a:pt x="92" y="707"/>
                </a:cubicBezTo>
                <a:cubicBezTo>
                  <a:pt x="78" y="653"/>
                  <a:pt x="78" y="653"/>
                  <a:pt x="78" y="653"/>
                </a:cubicBezTo>
                <a:cubicBezTo>
                  <a:pt x="117" y="614"/>
                  <a:pt x="117" y="614"/>
                  <a:pt x="117" y="614"/>
                </a:cubicBezTo>
                <a:cubicBezTo>
                  <a:pt x="171" y="628"/>
                  <a:pt x="171" y="628"/>
                  <a:pt x="171" y="628"/>
                </a:cubicBezTo>
                <a:cubicBezTo>
                  <a:pt x="186" y="682"/>
                  <a:pt x="186" y="682"/>
                  <a:pt x="186" y="682"/>
                </a:cubicBezTo>
                <a:lnTo>
                  <a:pt x="146" y="722"/>
                </a:lnTo>
                <a:close/>
                <a:moveTo>
                  <a:pt x="707" y="707"/>
                </a:moveTo>
                <a:cubicBezTo>
                  <a:pt x="653" y="722"/>
                  <a:pt x="653" y="722"/>
                  <a:pt x="653" y="722"/>
                </a:cubicBezTo>
                <a:cubicBezTo>
                  <a:pt x="614" y="682"/>
                  <a:pt x="614" y="682"/>
                  <a:pt x="614" y="682"/>
                </a:cubicBezTo>
                <a:cubicBezTo>
                  <a:pt x="628" y="628"/>
                  <a:pt x="628" y="628"/>
                  <a:pt x="628" y="628"/>
                </a:cubicBezTo>
                <a:cubicBezTo>
                  <a:pt x="682" y="614"/>
                  <a:pt x="682" y="614"/>
                  <a:pt x="682" y="614"/>
                </a:cubicBezTo>
                <a:cubicBezTo>
                  <a:pt x="722" y="653"/>
                  <a:pt x="722" y="653"/>
                  <a:pt x="722" y="653"/>
                </a:cubicBezTo>
                <a:lnTo>
                  <a:pt x="707" y="707"/>
                </a:lnTo>
                <a:close/>
                <a:moveTo>
                  <a:pt x="707" y="707"/>
                </a:moveTo>
                <a:cubicBezTo>
                  <a:pt x="707" y="707"/>
                  <a:pt x="707" y="707"/>
                  <a:pt x="707" y="707"/>
                </a:cubicBezTo>
              </a:path>
            </a:pathLst>
          </a:custGeom>
          <a:solidFill>
            <a:srgbClr val="E0000A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5237" y="5092088"/>
            <a:ext cx="988912" cy="96842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292E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spect="1"/>
          </p:cNvSpPr>
          <p:nvPr/>
        </p:nvSpPr>
        <p:spPr>
          <a:xfrm>
            <a:off x="1491849" y="1913253"/>
            <a:ext cx="859323" cy="859323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1673527" y="2178584"/>
            <a:ext cx="495980" cy="328665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>
            <a:spLocks noChangeAspect="1"/>
          </p:cNvSpPr>
          <p:nvPr/>
        </p:nvSpPr>
        <p:spPr>
          <a:xfrm>
            <a:off x="1491849" y="3008821"/>
            <a:ext cx="859323" cy="859323"/>
          </a:xfrm>
          <a:prstGeom prst="ellipse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>
            <a:spLocks noChangeAspect="1"/>
          </p:cNvSpPr>
          <p:nvPr/>
        </p:nvSpPr>
        <p:spPr>
          <a:xfrm>
            <a:off x="1491849" y="4104389"/>
            <a:ext cx="859323" cy="859323"/>
          </a:xfrm>
          <a:prstGeom prst="ellipse">
            <a:avLst/>
          </a:prstGeom>
          <a:solidFill>
            <a:srgbClr val="29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>
            <a:spLocks noChangeAspect="1"/>
          </p:cNvSpPr>
          <p:nvPr/>
        </p:nvSpPr>
        <p:spPr>
          <a:xfrm>
            <a:off x="1498623" y="5199961"/>
            <a:ext cx="859323" cy="859323"/>
          </a:xfrm>
          <a:prstGeom prst="ellipse">
            <a:avLst/>
          </a:prstGeom>
          <a:solidFill>
            <a:srgbClr val="E0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1738760" y="3214669"/>
            <a:ext cx="365501" cy="447633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1704341" y="4371175"/>
            <a:ext cx="434339" cy="325752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38760" y="5425721"/>
            <a:ext cx="379048" cy="407803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2640024" y="212018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2543740" y="192224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2640024" y="327218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2543740" y="307425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>
            <a:spLocks/>
          </p:cNvSpPr>
          <p:nvPr/>
        </p:nvSpPr>
        <p:spPr>
          <a:xfrm>
            <a:off x="2640024" y="4341299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5" name="出自【趣你的PPT】(微信:qunideppt)：最优质的PPT资源库"/>
          <p:cNvSpPr txBox="1">
            <a:spLocks/>
          </p:cNvSpPr>
          <p:nvPr/>
        </p:nvSpPr>
        <p:spPr>
          <a:xfrm>
            <a:off x="2543740" y="4143365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2640024" y="5432563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该原创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模板来自公众号：趣你的</a:t>
            </a:r>
            <a:r>
              <a:rPr lang="en-US" altLang="zh-CN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PPT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。快来加入我们。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8" name="出自【趣你的PPT】(微信:qunideppt)：最优质的PPT资源库"/>
          <p:cNvSpPr txBox="1">
            <a:spLocks/>
          </p:cNvSpPr>
          <p:nvPr/>
        </p:nvSpPr>
        <p:spPr>
          <a:xfrm>
            <a:off x="2543740" y="5234629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05768" y="262632"/>
            <a:ext cx="32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2E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69248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mbassy Magenta (Light)">
    <a:dk1>
      <a:srgbClr val="000000"/>
    </a:dk1>
    <a:lt1>
      <a:srgbClr val="FFFFFF"/>
    </a:lt1>
    <a:dk2>
      <a:srgbClr val="323232"/>
    </a:dk2>
    <a:lt2>
      <a:srgbClr val="969696"/>
    </a:lt2>
    <a:accent1>
      <a:srgbClr val="C53F3F"/>
    </a:accent1>
    <a:accent2>
      <a:srgbClr val="EA4C4C"/>
    </a:accent2>
    <a:accent3>
      <a:srgbClr val="FF6D6D"/>
    </a:accent3>
    <a:accent4>
      <a:srgbClr val="FF9694"/>
    </a:accent4>
    <a:accent5>
      <a:srgbClr val="4B4B4B"/>
    </a:accent5>
    <a:accent6>
      <a:srgbClr val="7F7F7F"/>
    </a:accent6>
    <a:hlink>
      <a:srgbClr val="B2B2B2"/>
    </a:hlink>
    <a:folHlink>
      <a:srgbClr val="F0F0F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mbassy Magenta (Light)">
    <a:dk1>
      <a:srgbClr val="000000"/>
    </a:dk1>
    <a:lt1>
      <a:srgbClr val="FFFFFF"/>
    </a:lt1>
    <a:dk2>
      <a:srgbClr val="323232"/>
    </a:dk2>
    <a:lt2>
      <a:srgbClr val="969696"/>
    </a:lt2>
    <a:accent1>
      <a:srgbClr val="C53F3F"/>
    </a:accent1>
    <a:accent2>
      <a:srgbClr val="EA4C4C"/>
    </a:accent2>
    <a:accent3>
      <a:srgbClr val="FF6D6D"/>
    </a:accent3>
    <a:accent4>
      <a:srgbClr val="FF9694"/>
    </a:accent4>
    <a:accent5>
      <a:srgbClr val="4B4B4B"/>
    </a:accent5>
    <a:accent6>
      <a:srgbClr val="7F7F7F"/>
    </a:accent6>
    <a:hlink>
      <a:srgbClr val="B2B2B2"/>
    </a:hlink>
    <a:folHlink>
      <a:srgbClr val="F0F0F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Embassy Magenta (Light)">
    <a:dk1>
      <a:srgbClr val="000000"/>
    </a:dk1>
    <a:lt1>
      <a:srgbClr val="FFFFFF"/>
    </a:lt1>
    <a:dk2>
      <a:srgbClr val="323232"/>
    </a:dk2>
    <a:lt2>
      <a:srgbClr val="969696"/>
    </a:lt2>
    <a:accent1>
      <a:srgbClr val="C53F3F"/>
    </a:accent1>
    <a:accent2>
      <a:srgbClr val="EA4C4C"/>
    </a:accent2>
    <a:accent3>
      <a:srgbClr val="FF6D6D"/>
    </a:accent3>
    <a:accent4>
      <a:srgbClr val="FF9694"/>
    </a:accent4>
    <a:accent5>
      <a:srgbClr val="4B4B4B"/>
    </a:accent5>
    <a:accent6>
      <a:srgbClr val="7F7F7F"/>
    </a:accent6>
    <a:hlink>
      <a:srgbClr val="B2B2B2"/>
    </a:hlink>
    <a:folHlink>
      <a:srgbClr val="F0F0F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4920</Words>
  <Application>Microsoft Office PowerPoint</Application>
  <PresentationFormat>宽屏</PresentationFormat>
  <Paragraphs>488</Paragraphs>
  <Slides>49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Bebas Neue</vt:lpstr>
      <vt:lpstr>Gill Sans</vt:lpstr>
      <vt:lpstr>Open Sans</vt:lpstr>
      <vt:lpstr>Open Sans Semibold</vt:lpstr>
      <vt:lpstr>等线</vt:lpstr>
      <vt:lpstr>等线 Light</vt:lpstr>
      <vt:lpstr>方正兰亭黑_GBK</vt:lpstr>
      <vt:lpstr>宋体</vt:lpstr>
      <vt:lpstr>Microsoft YaHei</vt:lpstr>
      <vt:lpstr>Microsoft YaHei</vt:lpstr>
      <vt:lpstr>Adobe Arabic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chentianping</cp:lastModifiedBy>
  <cp:revision>29</cp:revision>
  <dcterms:created xsi:type="dcterms:W3CDTF">2017-01-26T11:13:44Z</dcterms:created>
  <dcterms:modified xsi:type="dcterms:W3CDTF">2017-03-13T02:58:20Z</dcterms:modified>
</cp:coreProperties>
</file>